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61" r:id="rId2"/>
    <p:sldId id="262" r:id="rId3"/>
    <p:sldId id="260" r:id="rId4"/>
    <p:sldId id="256" r:id="rId5"/>
    <p:sldId id="257" r:id="rId6"/>
    <p:sldId id="258" r:id="rId7"/>
    <p:sldId id="265" r:id="rId8"/>
    <p:sldId id="264" r:id="rId9"/>
    <p:sldId id="259" r:id="rId10"/>
    <p:sldId id="270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66" r:id="rId20"/>
    <p:sldId id="267" r:id="rId21"/>
    <p:sldId id="268" r:id="rId22"/>
    <p:sldId id="287" r:id="rId23"/>
    <p:sldId id="288" r:id="rId24"/>
    <p:sldId id="263" r:id="rId25"/>
    <p:sldId id="269" r:id="rId26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EDE9"/>
    <a:srgbClr val="70C4FF"/>
    <a:srgbClr val="0096FF"/>
    <a:srgbClr val="4E93D2"/>
    <a:srgbClr val="5A8B39"/>
    <a:srgbClr val="1C87FC"/>
    <a:srgbClr val="0078D2"/>
    <a:srgbClr val="F5208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8" autoAdjust="0"/>
    <p:restoredTop sz="94660"/>
  </p:normalViewPr>
  <p:slideViewPr>
    <p:cSldViewPr snapToGrid="0">
      <p:cViewPr>
        <p:scale>
          <a:sx n="200" d="100"/>
          <a:sy n="200" d="100"/>
        </p:scale>
        <p:origin x="678" y="-23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72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71" Type="http://schemas.openxmlformats.org/officeDocument/2006/relationships/image" Target="../media/image158.png"/><Relationship Id="rId2" Type="http://schemas.openxmlformats.org/officeDocument/2006/relationships/image" Target="../media/image124.png"/><Relationship Id="rId70" Type="http://schemas.openxmlformats.org/officeDocument/2006/relationships/image" Target="../media/image161.png"/><Relationship Id="rId75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74" Type="http://schemas.openxmlformats.org/officeDocument/2006/relationships/image" Target="../media/image165.png"/><Relationship Id="rId5" Type="http://schemas.openxmlformats.org/officeDocument/2006/relationships/image" Target="../media/image156.png"/><Relationship Id="rId73" Type="http://schemas.openxmlformats.org/officeDocument/2006/relationships/image" Target="../media/image164.png"/><Relationship Id="rId4" Type="http://schemas.openxmlformats.org/officeDocument/2006/relationships/image" Target="../media/image146.png"/><Relationship Id="rId69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40.png"/><Relationship Id="rId59" Type="http://schemas.openxmlformats.org/officeDocument/2006/relationships/image" Target="../media/image1550.png"/><Relationship Id="rId67" Type="http://schemas.openxmlformats.org/officeDocument/2006/relationships/image" Target="../media/image163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2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87.png"/><Relationship Id="rId80" Type="http://schemas.openxmlformats.org/officeDocument/2006/relationships/image" Target="../media/image195.png"/><Relationship Id="rId85" Type="http://schemas.openxmlformats.org/officeDocument/2006/relationships/image" Target="../media/image200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191.png"/><Relationship Id="rId84" Type="http://schemas.openxmlformats.org/officeDocument/2006/relationships/image" Target="../media/image199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186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85.png"/><Relationship Id="rId75" Type="http://schemas.openxmlformats.org/officeDocument/2006/relationships/image" Target="../media/image190.png"/><Relationship Id="rId83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189.png"/><Relationship Id="rId79" Type="http://schemas.openxmlformats.org/officeDocument/2006/relationships/image" Target="../media/image194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82" Type="http://schemas.openxmlformats.org/officeDocument/2006/relationships/image" Target="../media/image197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188.png"/><Relationship Id="rId78" Type="http://schemas.openxmlformats.org/officeDocument/2006/relationships/image" Target="../media/image193.png"/><Relationship Id="rId81" Type="http://schemas.openxmlformats.org/officeDocument/2006/relationships/image" Target="../media/image196.png"/><Relationship Id="rId86" Type="http://schemas.openxmlformats.org/officeDocument/2006/relationships/image" Target="../media/image201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168.png"/><Relationship Id="rId77" Type="http://schemas.openxmlformats.org/officeDocument/2006/relationships/image" Target="../media/image192.png"/></Relationships>
</file>

<file path=ppt/slides/_rels/slide21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04.png"/><Relationship Id="rId80" Type="http://schemas.openxmlformats.org/officeDocument/2006/relationships/image" Target="../media/image212.png"/><Relationship Id="rId85" Type="http://schemas.openxmlformats.org/officeDocument/2006/relationships/image" Target="../media/image216.png"/><Relationship Id="rId76" Type="http://schemas.openxmlformats.org/officeDocument/2006/relationships/image" Target="../media/image207.png"/><Relationship Id="rId84" Type="http://schemas.openxmlformats.org/officeDocument/2006/relationships/image" Target="../media/image195.png"/><Relationship Id="rId71" Type="http://schemas.openxmlformats.org/officeDocument/2006/relationships/image" Target="../media/image203.png"/><Relationship Id="rId54" Type="http://schemas.openxmlformats.org/officeDocument/2006/relationships/image" Target="../media/image41.png"/><Relationship Id="rId70" Type="http://schemas.openxmlformats.org/officeDocument/2006/relationships/image" Target="../media/image202.png"/><Relationship Id="rId75" Type="http://schemas.openxmlformats.org/officeDocument/2006/relationships/image" Target="../media/image192.png"/><Relationship Id="rId83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06.png"/><Relationship Id="rId79" Type="http://schemas.openxmlformats.org/officeDocument/2006/relationships/image" Target="../media/image210.png"/><Relationship Id="rId82" Type="http://schemas.openxmlformats.org/officeDocument/2006/relationships/image" Target="../media/image214.png"/><Relationship Id="rId73" Type="http://schemas.openxmlformats.org/officeDocument/2006/relationships/image" Target="../media/image205.png"/><Relationship Id="rId78" Type="http://schemas.openxmlformats.org/officeDocument/2006/relationships/image" Target="../media/image209.png"/><Relationship Id="rId81" Type="http://schemas.openxmlformats.org/officeDocument/2006/relationships/image" Target="../media/image213.png"/><Relationship Id="rId86" Type="http://schemas.openxmlformats.org/officeDocument/2006/relationships/image" Target="../media/image217.png"/><Relationship Id="rId69" Type="http://schemas.openxmlformats.org/officeDocument/2006/relationships/image" Target="../media/image168.png"/><Relationship Id="rId77" Type="http://schemas.openxmlformats.org/officeDocument/2006/relationships/image" Target="../media/image208.png"/></Relationships>
</file>

<file path=ppt/slides/_rels/slide22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20.png"/><Relationship Id="rId80" Type="http://schemas.openxmlformats.org/officeDocument/2006/relationships/image" Target="../media/image228.png"/><Relationship Id="rId76" Type="http://schemas.openxmlformats.org/officeDocument/2006/relationships/image" Target="../media/image224.png"/><Relationship Id="rId71" Type="http://schemas.openxmlformats.org/officeDocument/2006/relationships/image" Target="../media/image219.png"/><Relationship Id="rId54" Type="http://schemas.openxmlformats.org/officeDocument/2006/relationships/image" Target="../media/image41.png"/><Relationship Id="rId70" Type="http://schemas.openxmlformats.org/officeDocument/2006/relationships/image" Target="../media/image218.png"/><Relationship Id="rId75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22.png"/><Relationship Id="rId79" Type="http://schemas.openxmlformats.org/officeDocument/2006/relationships/image" Target="../media/image227.png"/><Relationship Id="rId73" Type="http://schemas.openxmlformats.org/officeDocument/2006/relationships/image" Target="../media/image221.png"/><Relationship Id="rId78" Type="http://schemas.openxmlformats.org/officeDocument/2006/relationships/image" Target="../media/image226.png"/><Relationship Id="rId69" Type="http://schemas.openxmlformats.org/officeDocument/2006/relationships/image" Target="../media/image168.png"/><Relationship Id="rId77" Type="http://schemas.openxmlformats.org/officeDocument/2006/relationships/image" Target="../media/image225.png"/></Relationships>
</file>

<file path=ppt/slides/_rels/slide2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19.png"/><Relationship Id="rId80" Type="http://schemas.openxmlformats.org/officeDocument/2006/relationships/image" Target="../media/image227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223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218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68.png"/><Relationship Id="rId75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221.png"/><Relationship Id="rId79" Type="http://schemas.openxmlformats.org/officeDocument/2006/relationships/image" Target="../media/image226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220.png"/><Relationship Id="rId78" Type="http://schemas.openxmlformats.org/officeDocument/2006/relationships/image" Target="../media/image225.png"/><Relationship Id="rId81" Type="http://schemas.openxmlformats.org/officeDocument/2006/relationships/image" Target="../media/image228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41.png"/><Relationship Id="rId77" Type="http://schemas.openxmlformats.org/officeDocument/2006/relationships/image" Target="../media/image2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image" Target="../media/image1130.png"/><Relationship Id="rId16" Type="http://schemas.openxmlformats.org/officeDocument/2006/relationships/image" Target="../media/image19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960.png"/><Relationship Id="rId15" Type="http://schemas.openxmlformats.org/officeDocument/2006/relationships/image" Target="../media/image1270.png"/><Relationship Id="rId10" Type="http://schemas.openxmlformats.org/officeDocument/2006/relationships/image" Target="../media/image1220.png"/><Relationship Id="rId4" Type="http://schemas.openxmlformats.org/officeDocument/2006/relationships/image" Target="../media/image1950.png"/><Relationship Id="rId9" Type="http://schemas.openxmlformats.org/officeDocument/2006/relationships/image" Target="../media/image1210.png"/><Relationship Id="rId14" Type="http://schemas.openxmlformats.org/officeDocument/2006/relationships/image" Target="../media/image12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10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12.png"/><Relationship Id="rId25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410.png"/><Relationship Id="rId20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image" Target="../media/image311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1.png"/><Relationship Id="rId22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.png"/><Relationship Id="rId72" Type="http://schemas.openxmlformats.org/officeDocument/2006/relationships/image" Target="../media/image30.png"/><Relationship Id="rId42" Type="http://schemas.openxmlformats.org/officeDocument/2006/relationships/image" Target="../media/image29.png"/><Relationship Id="rId47" Type="http://schemas.openxmlformats.org/officeDocument/2006/relationships/image" Target="../media/image34.png"/><Relationship Id="rId50" Type="http://schemas.openxmlformats.org/officeDocument/2006/relationships/image" Target="../media/image37.png"/><Relationship Id="rId55" Type="http://schemas.openxmlformats.org/officeDocument/2006/relationships/image" Target="../media/image42.png"/><Relationship Id="rId63" Type="http://schemas.openxmlformats.org/officeDocument/2006/relationships/image" Target="../media/image21.png"/><Relationship Id="rId68" Type="http://schemas.openxmlformats.org/officeDocument/2006/relationships/image" Target="../media/image26.png"/><Relationship Id="rId46" Type="http://schemas.openxmlformats.org/officeDocument/2006/relationships/image" Target="../media/image33.png"/><Relationship Id="rId38" Type="http://schemas.openxmlformats.org/officeDocument/2006/relationships/image" Target="../media/image23.png"/><Relationship Id="rId59" Type="http://schemas.openxmlformats.org/officeDocument/2006/relationships/image" Target="../media/image17.png"/><Relationship Id="rId67" Type="http://schemas.openxmlformats.org/officeDocument/2006/relationships/image" Target="../media/image25.png"/><Relationship Id="rId71" Type="http://schemas.openxmlformats.org/officeDocument/2006/relationships/image" Target="../media/image29.png"/><Relationship Id="rId2" Type="http://schemas.openxmlformats.org/officeDocument/2006/relationships/image" Target="../media/image15.png"/><Relationship Id="rId54" Type="http://schemas.openxmlformats.org/officeDocument/2006/relationships/image" Target="../media/image41.png"/><Relationship Id="rId62" Type="http://schemas.openxmlformats.org/officeDocument/2006/relationships/image" Target="../media/image20.png"/><Relationship Id="rId70" Type="http://schemas.openxmlformats.org/officeDocument/2006/relationships/image" Target="../media/image28.png"/><Relationship Id="rId7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image" Target="../media/image3.png"/><Relationship Id="rId66" Type="http://schemas.openxmlformats.org/officeDocument/2006/relationships/image" Target="../media/image42.png"/><Relationship Id="rId74" Type="http://schemas.openxmlformats.org/officeDocument/2006/relationships/image" Target="../media/image32.png"/><Relationship Id="rId49" Type="http://schemas.openxmlformats.org/officeDocument/2006/relationships/image" Target="../media/image36.png"/><Relationship Id="rId57" Type="http://schemas.openxmlformats.org/officeDocument/2006/relationships/image" Target="../media/image16.png"/><Relationship Id="rId61" Type="http://schemas.openxmlformats.org/officeDocument/2006/relationships/image" Target="../media/image19.png"/><Relationship Id="rId44" Type="http://schemas.openxmlformats.org/officeDocument/2006/relationships/image" Target="../media/image31.png"/><Relationship Id="rId52" Type="http://schemas.openxmlformats.org/officeDocument/2006/relationships/image" Target="../media/image39.png"/><Relationship Id="rId60" Type="http://schemas.openxmlformats.org/officeDocument/2006/relationships/image" Target="../media/image18.png"/><Relationship Id="rId65" Type="http://schemas.openxmlformats.org/officeDocument/2006/relationships/image" Target="../media/image41.png"/><Relationship Id="rId73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35.png"/><Relationship Id="rId56" Type="http://schemas.openxmlformats.org/officeDocument/2006/relationships/image" Target="../media/image150.png"/><Relationship Id="rId64" Type="http://schemas.openxmlformats.org/officeDocument/2006/relationships/image" Target="../media/image22.png"/><Relationship Id="rId6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23.png"/><Relationship Id="rId51" Type="http://schemas.openxmlformats.org/officeDocument/2006/relationships/image" Target="../media/image75.png"/><Relationship Id="rId72" Type="http://schemas.openxmlformats.org/officeDocument/2006/relationships/image" Target="../media/image67.png"/><Relationship Id="rId3" Type="http://schemas.openxmlformats.org/officeDocument/2006/relationships/image" Target="../media/image53.png"/><Relationship Id="rId55" Type="http://schemas.openxmlformats.org/officeDocument/2006/relationships/image" Target="../media/image45.png"/><Relationship Id="rId63" Type="http://schemas.openxmlformats.org/officeDocument/2006/relationships/image" Target="../media/image41.png"/><Relationship Id="rId68" Type="http://schemas.openxmlformats.org/officeDocument/2006/relationships/image" Target="../media/image46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40.png"/><Relationship Id="rId59" Type="http://schemas.openxmlformats.org/officeDocument/2006/relationships/image" Target="../media/image50.png"/><Relationship Id="rId67" Type="http://schemas.openxmlformats.org/officeDocument/2006/relationships/image" Target="../media/image450.png"/><Relationship Id="rId71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54" Type="http://schemas.openxmlformats.org/officeDocument/2006/relationships/image" Target="../media/image44.png"/><Relationship Id="rId62" Type="http://schemas.openxmlformats.org/officeDocument/2006/relationships/image" Target="../media/image40.png"/><Relationship Id="rId7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3" Type="http://schemas.openxmlformats.org/officeDocument/2006/relationships/image" Target="../media/image431.png"/><Relationship Id="rId58" Type="http://schemas.openxmlformats.org/officeDocument/2006/relationships/image" Target="../media/image49.png"/><Relationship Id="rId66" Type="http://schemas.openxmlformats.org/officeDocument/2006/relationships/image" Target="../media/image44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57" Type="http://schemas.openxmlformats.org/officeDocument/2006/relationships/image" Target="../media/image48.png"/><Relationship Id="rId61" Type="http://schemas.openxmlformats.org/officeDocument/2006/relationships/image" Target="../media/image66.png"/><Relationship Id="rId10" Type="http://schemas.openxmlformats.org/officeDocument/2006/relationships/image" Target="../media/image59.png"/><Relationship Id="rId52" Type="http://schemas.openxmlformats.org/officeDocument/2006/relationships/image" Target="../media/image76.png"/><Relationship Id="rId60" Type="http://schemas.openxmlformats.org/officeDocument/2006/relationships/image" Target="../media/image51.png"/><Relationship Id="rId65" Type="http://schemas.openxmlformats.org/officeDocument/2006/relationships/image" Target="../media/image430.png"/><Relationship Id="rId73" Type="http://schemas.openxmlformats.org/officeDocument/2006/relationships/image" Target="../media/image68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56" Type="http://schemas.openxmlformats.org/officeDocument/2006/relationships/image" Target="../media/image46.png"/><Relationship Id="rId64" Type="http://schemas.openxmlformats.org/officeDocument/2006/relationships/image" Target="../media/image42.png"/><Relationship Id="rId6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72.png"/><Relationship Id="rId51" Type="http://schemas.openxmlformats.org/officeDocument/2006/relationships/image" Target="../media/image56.png"/><Relationship Id="rId3" Type="http://schemas.openxmlformats.org/officeDocument/2006/relationships/image" Target="../media/image801.png"/><Relationship Id="rId21" Type="http://schemas.openxmlformats.org/officeDocument/2006/relationships/image" Target="../media/image98.png"/><Relationship Id="rId55" Type="http://schemas.openxmlformats.org/officeDocument/2006/relationships/image" Target="../media/image77.png"/><Relationship Id="rId63" Type="http://schemas.openxmlformats.org/officeDocument/2006/relationships/image" Target="../media/image101.png"/><Relationship Id="rId68" Type="http://schemas.openxmlformats.org/officeDocument/2006/relationships/image" Target="../media/image6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71.png"/><Relationship Id="rId59" Type="http://schemas.openxmlformats.org/officeDocument/2006/relationships/image" Target="../media/image81.png"/><Relationship Id="rId67" Type="http://schemas.openxmlformats.org/officeDocument/2006/relationships/image" Target="../media/image47.png"/><Relationship Id="rId2" Type="http://schemas.openxmlformats.org/officeDocument/2006/relationships/image" Target="../media/image15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54" Type="http://schemas.openxmlformats.org/officeDocument/2006/relationships/image" Target="../media/image74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.png"/><Relationship Id="rId24" Type="http://schemas.openxmlformats.org/officeDocument/2006/relationships/image" Target="../media/image70.png"/><Relationship Id="rId53" Type="http://schemas.openxmlformats.org/officeDocument/2006/relationships/image" Target="../media/image73.png"/><Relationship Id="rId58" Type="http://schemas.openxmlformats.org/officeDocument/2006/relationships/image" Target="../media/image80.png"/><Relationship Id="rId66" Type="http://schemas.openxmlformats.org/officeDocument/2006/relationships/image" Target="../media/image37.png"/><Relationship Id="rId5" Type="http://schemas.openxmlformats.org/officeDocument/2006/relationships/image" Target="../media/image820.png"/><Relationship Id="rId15" Type="http://schemas.openxmlformats.org/officeDocument/2006/relationships/image" Target="../media/image92.png"/><Relationship Id="rId23" Type="http://schemas.openxmlformats.org/officeDocument/2006/relationships/image" Target="../media/image69.png"/><Relationship Id="rId57" Type="http://schemas.openxmlformats.org/officeDocument/2006/relationships/image" Target="../media/image79.png"/><Relationship Id="rId61" Type="http://schemas.openxmlformats.org/officeDocument/2006/relationships/image" Target="../media/image8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52" Type="http://schemas.openxmlformats.org/officeDocument/2006/relationships/image" Target="../media/image57.png"/><Relationship Id="rId60" Type="http://schemas.openxmlformats.org/officeDocument/2006/relationships/image" Target="../media/image82.png"/><Relationship Id="rId65" Type="http://schemas.openxmlformats.org/officeDocument/2006/relationships/image" Target="../media/image36.png"/><Relationship Id="rId4" Type="http://schemas.openxmlformats.org/officeDocument/2006/relationships/image" Target="../media/image81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56" Type="http://schemas.openxmlformats.org/officeDocument/2006/relationships/image" Target="../media/image78.png"/><Relationship Id="rId64" Type="http://schemas.openxmlformats.org/officeDocument/2006/relationships/image" Target="../media/image102.png"/><Relationship Id="rId6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3.png"/><Relationship Id="rId55" Type="http://schemas.openxmlformats.org/officeDocument/2006/relationships/image" Target="../media/image107.png"/><Relationship Id="rId63" Type="http://schemas.openxmlformats.org/officeDocument/2006/relationships/image" Target="../media/image116.png"/><Relationship Id="rId68" Type="http://schemas.openxmlformats.org/officeDocument/2006/relationships/image" Target="../media/image122.png"/><Relationship Id="rId76" Type="http://schemas.openxmlformats.org/officeDocument/2006/relationships/image" Target="../media/image127.png"/><Relationship Id="rId59" Type="http://schemas.openxmlformats.org/officeDocument/2006/relationships/image" Target="../media/image112.png"/><Relationship Id="rId67" Type="http://schemas.openxmlformats.org/officeDocument/2006/relationships/image" Target="../media/image121.png"/><Relationship Id="rId71" Type="http://schemas.openxmlformats.org/officeDocument/2006/relationships/image" Target="../media/image47.png"/><Relationship Id="rId54" Type="http://schemas.openxmlformats.org/officeDocument/2006/relationships/image" Target="../media/image106.png"/><Relationship Id="rId62" Type="http://schemas.openxmlformats.org/officeDocument/2006/relationships/image" Target="../media/image115.png"/><Relationship Id="rId70" Type="http://schemas.openxmlformats.org/officeDocument/2006/relationships/image" Target="../media/image37.png"/><Relationship Id="rId75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66" Type="http://schemas.openxmlformats.org/officeDocument/2006/relationships/image" Target="../media/image119.png"/><Relationship Id="rId74" Type="http://schemas.openxmlformats.org/officeDocument/2006/relationships/image" Target="../media/image125.png"/><Relationship Id="rId57" Type="http://schemas.openxmlformats.org/officeDocument/2006/relationships/image" Target="../media/image109.png"/><Relationship Id="rId61" Type="http://schemas.openxmlformats.org/officeDocument/2006/relationships/image" Target="../media/image114.png"/><Relationship Id="rId52" Type="http://schemas.openxmlformats.org/officeDocument/2006/relationships/image" Target="../media/image57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11.png"/><Relationship Id="rId56" Type="http://schemas.openxmlformats.org/officeDocument/2006/relationships/image" Target="../media/image108.png"/><Relationship Id="rId64" Type="http://schemas.openxmlformats.org/officeDocument/2006/relationships/image" Target="../media/image117.png"/><Relationship Id="rId69" Type="http://schemas.openxmlformats.org/officeDocument/2006/relationships/image" Target="../media/image36.png"/><Relationship Id="rId77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49.png"/><Relationship Id="rId3" Type="http://schemas.openxmlformats.org/officeDocument/2006/relationships/image" Target="../media/image129.png"/><Relationship Id="rId55" Type="http://schemas.openxmlformats.org/officeDocument/2006/relationships/image" Target="../media/image135.png"/><Relationship Id="rId63" Type="http://schemas.openxmlformats.org/officeDocument/2006/relationships/image" Target="../media/image143.png"/><Relationship Id="rId68" Type="http://schemas.openxmlformats.org/officeDocument/2006/relationships/image" Target="../media/image145.png"/><Relationship Id="rId59" Type="http://schemas.openxmlformats.org/officeDocument/2006/relationships/image" Target="../media/image139.png"/><Relationship Id="rId67" Type="http://schemas.openxmlformats.org/officeDocument/2006/relationships/image" Target="../media/image47.png"/><Relationship Id="rId71" Type="http://schemas.openxmlformats.org/officeDocument/2006/relationships/image" Target="../media/image148.png"/><Relationship Id="rId2" Type="http://schemas.openxmlformats.org/officeDocument/2006/relationships/image" Target="../media/image1110.pn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66" Type="http://schemas.openxmlformats.org/officeDocument/2006/relationships/image" Target="../media/image37.png"/><Relationship Id="rId5" Type="http://schemas.openxmlformats.org/officeDocument/2006/relationships/image" Target="../media/image132.png"/><Relationship Id="rId57" Type="http://schemas.openxmlformats.org/officeDocument/2006/relationships/image" Target="../media/image137.png"/><Relationship Id="rId61" Type="http://schemas.openxmlformats.org/officeDocument/2006/relationships/image" Target="../media/image141.png"/><Relationship Id="rId52" Type="http://schemas.openxmlformats.org/officeDocument/2006/relationships/image" Target="../media/image57.png"/><Relationship Id="rId60" Type="http://schemas.openxmlformats.org/officeDocument/2006/relationships/image" Target="../media/image140.png"/><Relationship Id="rId65" Type="http://schemas.openxmlformats.org/officeDocument/2006/relationships/image" Target="../media/image36.png"/><Relationship Id="rId73" Type="http://schemas.openxmlformats.org/officeDocument/2006/relationships/image" Target="../media/image151.png"/><Relationship Id="rId4" Type="http://schemas.openxmlformats.org/officeDocument/2006/relationships/image" Target="../media/image131.png"/><Relationship Id="rId56" Type="http://schemas.openxmlformats.org/officeDocument/2006/relationships/image" Target="../media/image136.png"/><Relationship Id="rId6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3.png"/><Relationship Id="rId18" Type="http://schemas.openxmlformats.org/officeDocument/2006/relationships/image" Target="../media/image155.png"/><Relationship Id="rId3" Type="http://schemas.openxmlformats.org/officeDocument/2006/relationships/image" Target="../media/image940.png"/><Relationship Id="rId7" Type="http://schemas.openxmlformats.org/officeDocument/2006/relationships/image" Target="../media/image1000.png"/><Relationship Id="rId12" Type="http://schemas.openxmlformats.org/officeDocument/2006/relationships/image" Target="../media/image152.png"/><Relationship Id="rId17" Type="http://schemas.openxmlformats.org/officeDocument/2006/relationships/image" Target="../media/image154.png"/><Relationship Id="rId2" Type="http://schemas.openxmlformats.org/officeDocument/2006/relationships/image" Target="../media/image37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1040.png"/><Relationship Id="rId5" Type="http://schemas.openxmlformats.org/officeDocument/2006/relationships/image" Target="../media/image39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9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  <p:sp>
        <p:nvSpPr>
          <p:cNvPr id="5" name="Plane"/>
          <p:cNvSpPr/>
          <p:nvPr/>
        </p:nvSpPr>
        <p:spPr>
          <a:xfrm>
            <a:off x="1214636" y="6863205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ne"/>
          <p:cNvSpPr/>
          <p:nvPr/>
        </p:nvSpPr>
        <p:spPr>
          <a:xfrm>
            <a:off x="1214636" y="6071356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agittalPlaneBack"/>
          <p:cNvSpPr/>
          <p:nvPr/>
        </p:nvSpPr>
        <p:spPr>
          <a:xfrm>
            <a:off x="1495187" y="2580247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MeridionalPlaneBottom"/>
          <p:cNvGrpSpPr/>
          <p:nvPr/>
        </p:nvGrpSpPr>
        <p:grpSpPr>
          <a:xfrm>
            <a:off x="1371600" y="4767701"/>
            <a:ext cx="4114800" cy="792480"/>
            <a:chOff x="6110486" y="3672326"/>
            <a:chExt cx="4114800" cy="792480"/>
          </a:xfrm>
        </p:grpSpPr>
        <p:sp>
          <p:nvSpPr>
            <p:cNvPr id="9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1" name="Straight Arrow Connector 1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7" name="MeridionalPlaneTop"/>
          <p:cNvGrpSpPr/>
          <p:nvPr/>
        </p:nvGrpSpPr>
        <p:grpSpPr>
          <a:xfrm>
            <a:off x="1371600" y="4013956"/>
            <a:ext cx="4114800" cy="792480"/>
            <a:chOff x="4934225" y="2918581"/>
            <a:chExt cx="4114800" cy="792480"/>
          </a:xfrm>
        </p:grpSpPr>
        <p:sp>
          <p:nvSpPr>
            <p:cNvPr id="18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20" name="SagittalPlaneFront"/>
          <p:cNvGrpSpPr/>
          <p:nvPr/>
        </p:nvGrpSpPr>
        <p:grpSpPr>
          <a:xfrm>
            <a:off x="1036556" y="2801227"/>
            <a:ext cx="4227196" cy="792480"/>
            <a:chOff x="5922881" y="1620127"/>
            <a:chExt cx="4227196" cy="792480"/>
          </a:xfrm>
        </p:grpSpPr>
        <p:sp>
          <p:nvSpPr>
            <p:cNvPr id="21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7410" y="4177962"/>
            <a:ext cx="423864" cy="468031"/>
            <a:chOff x="6174922" y="3828032"/>
            <a:chExt cx="423864" cy="468031"/>
          </a:xfrm>
          <a:scene3d>
            <a:camera prst="orthographicFront"/>
            <a:lightRig rig="threePt" dir="t"/>
          </a:scene3d>
        </p:grpSpPr>
        <p:cxnSp>
          <p:nvCxnSpPr>
            <p:cNvPr id="24" name="Straight Arrow Connector 23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74922" y="3828032"/>
              <a:ext cx="1571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1628" y="3916139"/>
              <a:ext cx="1000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963" y="4111397"/>
              <a:ext cx="1238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  <p:sp>
        <p:nvSpPr>
          <p:cNvPr id="30" name="Oval 29"/>
          <p:cNvSpPr/>
          <p:nvPr/>
        </p:nvSpPr>
        <p:spPr>
          <a:xfrm>
            <a:off x="2918058" y="78380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70043" y="81356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800000"/>
            </a:lightRig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pivot" hidden="1"/>
          <p:cNvGrpSpPr/>
          <p:nvPr/>
        </p:nvGrpSpPr>
        <p:grpSpPr>
          <a:xfrm>
            <a:off x="3964024" y="3336792"/>
            <a:ext cx="56010" cy="56010"/>
            <a:chOff x="3011758" y="4033638"/>
            <a:chExt cx="56010" cy="56010"/>
          </a:xfrm>
        </p:grpSpPr>
        <p:sp>
          <p:nvSpPr>
            <p:cNvPr id="147" name="Oval 14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4" y="2266960"/>
            <a:ext cx="5537204" cy="1963040"/>
            <a:chOff x="-4" y="2266960"/>
            <a:chExt cx="5537204" cy="1963040"/>
          </a:xfrm>
        </p:grpSpPr>
        <p:sp>
          <p:nvSpPr>
            <p:cNvPr id="222" name="Rectangle 221"/>
            <p:cNvSpPr/>
            <p:nvPr/>
          </p:nvSpPr>
          <p:spPr>
            <a:xfrm>
              <a:off x="0" y="2311400"/>
              <a:ext cx="5486400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6491" t="15351" r="18597" b="28883"/>
            <a:stretch/>
          </p:blipFill>
          <p:spPr>
            <a:xfrm>
              <a:off x="-4" y="2557593"/>
              <a:ext cx="2468880" cy="1361219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 flipV="1">
              <a:off x="2290566" y="3185885"/>
              <a:ext cx="0" cy="5852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63018" y="3668939"/>
              <a:ext cx="2231140" cy="115535"/>
              <a:chOff x="1203129" y="1262591"/>
              <a:chExt cx="2236119" cy="115535"/>
            </a:xfrm>
          </p:grpSpPr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33806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203129" y="1320358"/>
                <a:ext cx="223611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Times New Roman" panose="02020603050405020304" pitchFamily="18" charset="0"/>
                    </a:rPr>
                    <a:t>= -509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202316" y="3665199"/>
              <a:ext cx="424658" cy="468031"/>
              <a:chOff x="4221866" y="2306299"/>
              <a:chExt cx="424658" cy="468031"/>
            </a:xfrm>
          </p:grpSpPr>
          <p:sp>
            <p:nvSpPr>
              <p:cNvPr id="157" name="Oval 156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9" name="Straight Arrow Connector 158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32" name="Group 131"/>
            <p:cNvGrpSpPr/>
            <p:nvPr/>
          </p:nvGrpSpPr>
          <p:grpSpPr>
            <a:xfrm>
              <a:off x="304028" y="4029945"/>
              <a:ext cx="442244" cy="200055"/>
              <a:chOff x="3828278" y="1743945"/>
              <a:chExt cx="442244" cy="200055"/>
            </a:xfrm>
          </p:grpSpPr>
          <p:grpSp>
            <p:nvGrpSpPr>
              <p:cNvPr id="151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37279" y="2573817"/>
              <a:ext cx="7104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plane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59000" y="3130550"/>
              <a:ext cx="304800" cy="209550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H="1">
              <a:off x="71429" y="2681287"/>
              <a:ext cx="13716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/>
            <p:cNvSpPr txBox="1"/>
            <p:nvPr/>
          </p:nvSpPr>
          <p:spPr>
            <a:xfrm>
              <a:off x="299204" y="305959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Chief rays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2212" y="2266960"/>
              <a:ext cx="3074988" cy="1942485"/>
              <a:chOff x="2462212" y="2266960"/>
              <a:chExt cx="3074988" cy="19424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9607" t="10250" r="8102" b="13790"/>
              <a:stretch/>
            </p:blipFill>
            <p:spPr>
              <a:xfrm>
                <a:off x="2560320" y="2266960"/>
                <a:ext cx="2926080" cy="1942485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 flipV="1">
                <a:off x="2603500" y="2943226"/>
                <a:ext cx="2546350" cy="923924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/>
              <p:cNvSpPr/>
              <p:nvPr/>
            </p:nvSpPr>
            <p:spPr>
              <a:xfrm>
                <a:off x="4483100" y="3098800"/>
                <a:ext cx="139700" cy="104775"/>
              </a:xfrm>
              <a:custGeom>
                <a:avLst/>
                <a:gdLst>
                  <a:gd name="connsiteX0" fmla="*/ 0 w 139700"/>
                  <a:gd name="connsiteY0" fmla="*/ 41275 h 104775"/>
                  <a:gd name="connsiteX1" fmla="*/ 117475 w 139700"/>
                  <a:gd name="connsiteY1" fmla="*/ 0 h 104775"/>
                  <a:gd name="connsiteX2" fmla="*/ 139700 w 139700"/>
                  <a:gd name="connsiteY2" fmla="*/ 69850 h 104775"/>
                  <a:gd name="connsiteX3" fmla="*/ 25400 w 139700"/>
                  <a:gd name="connsiteY3" fmla="*/ 104775 h 104775"/>
                  <a:gd name="connsiteX4" fmla="*/ 0 w 139700"/>
                  <a:gd name="connsiteY4" fmla="*/ 412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00" h="104775">
                    <a:moveTo>
                      <a:pt x="0" y="41275"/>
                    </a:moveTo>
                    <a:lnTo>
                      <a:pt x="117475" y="0"/>
                    </a:lnTo>
                    <a:lnTo>
                      <a:pt x="139700" y="69850"/>
                    </a:lnTo>
                    <a:lnTo>
                      <a:pt x="25400" y="104775"/>
                    </a:lnTo>
                    <a:lnTo>
                      <a:pt x="0" y="41275"/>
                    </a:lnTo>
                    <a:close/>
                  </a:path>
                </a:pathLst>
              </a:custGeom>
              <a:solidFill>
                <a:srgbClr val="317DC7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852737" y="3733800"/>
                <a:ext cx="66675" cy="59531"/>
              </a:xfrm>
              <a:custGeom>
                <a:avLst/>
                <a:gdLst>
                  <a:gd name="connsiteX0" fmla="*/ 0 w 66675"/>
                  <a:gd name="connsiteY0" fmla="*/ 9525 h 59531"/>
                  <a:gd name="connsiteX1" fmla="*/ 52388 w 66675"/>
                  <a:gd name="connsiteY1" fmla="*/ 0 h 59531"/>
                  <a:gd name="connsiteX2" fmla="*/ 66675 w 66675"/>
                  <a:gd name="connsiteY2" fmla="*/ 42863 h 59531"/>
                  <a:gd name="connsiteX3" fmla="*/ 14288 w 66675"/>
                  <a:gd name="connsiteY3" fmla="*/ 59531 h 59531"/>
                  <a:gd name="connsiteX4" fmla="*/ 0 w 66675"/>
                  <a:gd name="connsiteY4" fmla="*/ 9525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59531">
                    <a:moveTo>
                      <a:pt x="0" y="9525"/>
                    </a:moveTo>
                    <a:lnTo>
                      <a:pt x="52388" y="0"/>
                    </a:lnTo>
                    <a:lnTo>
                      <a:pt x="66675" y="42863"/>
                    </a:lnTo>
                    <a:lnTo>
                      <a:pt x="14288" y="59531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B5BFAD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576638" y="3471862"/>
                <a:ext cx="69056" cy="78581"/>
              </a:xfrm>
              <a:custGeom>
                <a:avLst/>
                <a:gdLst>
                  <a:gd name="connsiteX0" fmla="*/ 0 w 69056"/>
                  <a:gd name="connsiteY0" fmla="*/ 21431 h 78581"/>
                  <a:gd name="connsiteX1" fmla="*/ 47625 w 69056"/>
                  <a:gd name="connsiteY1" fmla="*/ 0 h 78581"/>
                  <a:gd name="connsiteX2" fmla="*/ 69056 w 69056"/>
                  <a:gd name="connsiteY2" fmla="*/ 66675 h 78581"/>
                  <a:gd name="connsiteX3" fmla="*/ 19050 w 69056"/>
                  <a:gd name="connsiteY3" fmla="*/ 78581 h 78581"/>
                  <a:gd name="connsiteX4" fmla="*/ 0 w 69056"/>
                  <a:gd name="connsiteY4" fmla="*/ 2143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6" h="78581">
                    <a:moveTo>
                      <a:pt x="0" y="21431"/>
                    </a:moveTo>
                    <a:lnTo>
                      <a:pt x="47625" y="0"/>
                    </a:lnTo>
                    <a:lnTo>
                      <a:pt x="69056" y="66675"/>
                    </a:lnTo>
                    <a:lnTo>
                      <a:pt x="19050" y="78581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317DC7">
                  <a:alpha val="5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9974" b="62340" l="41677" r="45481"/>
                        </a14:imgEffect>
                      </a14:imgLayer>
                    </a14:imgProps>
                  </a:ext>
                </a:extLst>
              </a:blip>
              <a:srcRect l="41202" t="48428" r="54043" b="36114"/>
              <a:stretch/>
            </p:blipFill>
            <p:spPr>
              <a:xfrm>
                <a:off x="3683794" y="3243264"/>
                <a:ext cx="169069" cy="39528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20356091">
                <a:off x="4565377" y="2824218"/>
                <a:ext cx="9718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Optical axis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2,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30 mm</a:t>
                    </a: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7" name="Group 116"/>
              <p:cNvGrpSpPr/>
              <p:nvPr/>
            </p:nvGrpSpPr>
            <p:grpSpPr>
              <a:xfrm>
                <a:off x="3929398" y="2946641"/>
                <a:ext cx="570732" cy="450260"/>
                <a:chOff x="3125860" y="2411667"/>
                <a:chExt cx="570732" cy="450260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/>
                    <p:cNvSpPr txBox="1"/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24.17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a:t>mm</a:t>
                    </a:r>
                    <a:endPara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Segoe UI" panose="020B0502040204020203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-20°,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10°,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 15°,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-5°.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TextBox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15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1,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40 mm</a:t>
                    </a:r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Connector 180"/>
              <p:cNvCxnSpPr/>
              <p:nvPr/>
            </p:nvCxnSpPr>
            <p:spPr>
              <a:xfrm>
                <a:off x="2552700" y="3367881"/>
                <a:ext cx="283464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3991211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3991676" y="4040701"/>
                <a:ext cx="1181289" cy="115535"/>
                <a:chOff x="2605298" y="1651989"/>
                <a:chExt cx="1181289" cy="115535"/>
              </a:xfrm>
            </p:grpSpPr>
            <p:cxnSp>
              <p:nvCxnSpPr>
                <p:cNvPr id="155" name="Straight Connector 154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2607011" y="1709756"/>
                  <a:ext cx="1179576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5170723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Image plane pivot"/>
              <p:cNvGrpSpPr/>
              <p:nvPr/>
            </p:nvGrpSpPr>
            <p:grpSpPr>
              <a:xfrm>
                <a:off x="5143536" y="3339966"/>
                <a:ext cx="56010" cy="56010"/>
                <a:chOff x="3011758" y="4033638"/>
                <a:chExt cx="56010" cy="5601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TextBox 187"/>
              <p:cNvSpPr txBox="1"/>
              <p:nvPr/>
            </p:nvSpPr>
            <p:spPr>
              <a:xfrm>
                <a:off x="3055668" y="3911899"/>
                <a:ext cx="6098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Exit pupil 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3822707" y="368488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Entrance pupil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22" name="TextBox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6" name="lens pivot"/>
              <p:cNvGrpSpPr/>
              <p:nvPr/>
            </p:nvGrpSpPr>
            <p:grpSpPr>
              <a:xfrm>
                <a:off x="3965845" y="3333550"/>
                <a:ext cx="56010" cy="56010"/>
                <a:chOff x="3011758" y="4033638"/>
                <a:chExt cx="56010" cy="5601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TextBox 189"/>
              <p:cNvSpPr txBox="1"/>
              <p:nvPr/>
            </p:nvSpPr>
            <p:spPr>
              <a:xfrm>
                <a:off x="3422377" y="2949874"/>
                <a:ext cx="3939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Stop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4540250" y="2584749"/>
                <a:ext cx="7112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Image plane</a:t>
                </a:r>
              </a:p>
            </p:txBody>
          </p:sp>
          <p:cxnSp>
            <p:nvCxnSpPr>
              <p:cNvPr id="225" name="Straight Arrow Connector 224"/>
              <p:cNvCxnSpPr>
                <a:cxnSpLocks noChangeAspect="1"/>
              </p:cNvCxnSpPr>
              <p:nvPr/>
            </p:nvCxnSpPr>
            <p:spPr>
              <a:xfrm>
                <a:off x="3613150" y="3108326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cxnSpLocks noChangeAspect="1"/>
              </p:cNvCxnSpPr>
              <p:nvPr/>
            </p:nvCxnSpPr>
            <p:spPr>
              <a:xfrm>
                <a:off x="3392489" y="3011491"/>
                <a:ext cx="68597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H="1">
                <a:off x="2995615" y="4019550"/>
                <a:ext cx="137160" cy="0"/>
              </a:xfrm>
              <a:prstGeom prst="straightConnector1">
                <a:avLst/>
              </a:prstGeom>
              <a:ln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5146675" y="2705100"/>
                <a:ext cx="13716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>
                <a:cxnSpLocks noChangeAspect="1"/>
              </p:cNvCxnSpPr>
              <p:nvPr/>
            </p:nvCxnSpPr>
            <p:spPr>
              <a:xfrm flipH="1">
                <a:off x="4318004" y="2454279"/>
                <a:ext cx="108603" cy="5676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236"/>
              <p:cNvSpPr/>
              <p:nvPr/>
            </p:nvSpPr>
            <p:spPr>
              <a:xfrm>
                <a:off x="2552700" y="2311400"/>
                <a:ext cx="2889250" cy="1855788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 flipV="1">
                <a:off x="2466975" y="23098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62212" y="33385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2. </a:t>
                    </a:r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0" name="Straight Arrow Connector 249"/>
              <p:cNvCxnSpPr>
                <a:cxnSpLocks noChangeAspect="1"/>
              </p:cNvCxnSpPr>
              <p:nvPr/>
            </p:nvCxnSpPr>
            <p:spPr>
              <a:xfrm>
                <a:off x="3832226" y="3617914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-5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-25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1774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627" y="56856"/>
            <a:ext cx="5496078" cy="7510416"/>
            <a:chOff x="9627" y="56856"/>
            <a:chExt cx="5496078" cy="7510416"/>
          </a:xfrm>
        </p:grpSpPr>
        <p:grpSp>
          <p:nvGrpSpPr>
            <p:cNvPr id="14" name="Group 13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4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266" y="56856"/>
              <a:ext cx="5486631" cy="2469106"/>
              <a:chOff x="14266" y="56856"/>
              <a:chExt cx="5486631" cy="24691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6" y="56856"/>
                <a:ext cx="5486400" cy="246910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631" y="5060394"/>
              <a:ext cx="5486388" cy="2506878"/>
              <a:chOff x="9631" y="5060394"/>
              <a:chExt cx="5486388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8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56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8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3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4"/>
            <a:chOff x="9627" y="37968"/>
            <a:chExt cx="5496078" cy="7529304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3"/>
              <a:chOff x="14267" y="37968"/>
              <a:chExt cx="5486630" cy="25068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3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8"/>
              <a:chOff x="9631" y="5060394"/>
              <a:chExt cx="5486387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35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7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430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3"/>
            <a:chOff x="9627" y="37968"/>
            <a:chExt cx="5496078" cy="7529303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0"/>
              <a:chOff x="9627" y="2549548"/>
              <a:chExt cx="5496078" cy="250688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0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2"/>
              <a:chOff x="14267" y="37968"/>
              <a:chExt cx="5486630" cy="25068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7"/>
              <a:chOff x="9631" y="5060394"/>
              <a:chExt cx="5486387" cy="25068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7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600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0394"/>
            <a:ext cx="5462586" cy="2506878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71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86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976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326" y="2609007"/>
            <a:ext cx="5013324" cy="1874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>
            <a:cxnSpLocks noChangeAspect="1"/>
          </p:cNvCxnSpPr>
          <p:nvPr/>
        </p:nvCxnSpPr>
        <p:spPr>
          <a:xfrm flipH="1">
            <a:off x="4162421" y="2838450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 noChangeAspect="1"/>
          </p:cNvCxnSpPr>
          <p:nvPr/>
        </p:nvCxnSpPr>
        <p:spPr>
          <a:xfrm>
            <a:off x="455607" y="2705111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4696061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1255934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546362" y="3258113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2417649" y="3166673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2992241" y="3570060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1465" y="3623873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61011" y="3079991"/>
            <a:ext cx="653282" cy="577260"/>
            <a:chOff x="3056010" y="2284667"/>
            <a:chExt cx="653282" cy="577260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5"/>
              <p:cNvSpPr txBox="1"/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5"/>
              <p:cNvSpPr txBox="1"/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515423" y="3598629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345" y="345805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46240" y="2812209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261597" y="3932457"/>
            <a:ext cx="1737360" cy="115535"/>
            <a:chOff x="1203129" y="1262591"/>
            <a:chExt cx="1741241" cy="115535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386801" y="3592594"/>
            <a:ext cx="59855" cy="58879"/>
            <a:chOff x="2398645" y="3863270"/>
            <a:chExt cx="59855" cy="58879"/>
          </a:xfrm>
        </p:grpSpPr>
        <p:sp>
          <p:nvSpPr>
            <p:cNvPr id="39" name="Oval 38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74675" y="2841625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>
            <a:spLocks noChangeAspect="1"/>
          </p:cNvSpPr>
          <p:nvPr/>
        </p:nvSpPr>
        <p:spPr>
          <a:xfrm rot="6942149">
            <a:off x="1565049" y="32391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67308" y="3598663"/>
            <a:ext cx="56010" cy="56010"/>
            <a:chOff x="3011758" y="4033638"/>
            <a:chExt cx="56010" cy="56010"/>
          </a:xfrm>
        </p:grpSpPr>
        <p:sp>
          <p:nvSpPr>
            <p:cNvPr id="37" name="Oval 3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20000">
            <a:off x="3540031" y="3643510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>
            <a:spLocks noChangeAspect="1"/>
          </p:cNvSpPr>
          <p:nvPr/>
        </p:nvSpPr>
        <p:spPr>
          <a:xfrm rot="7020000">
            <a:off x="3928255" y="3800689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3988515" y="2592627"/>
            <a:ext cx="859710" cy="200055"/>
            <a:chOff x="3831353" y="2895840"/>
            <a:chExt cx="859710" cy="200055"/>
          </a:xfrm>
        </p:grpSpPr>
        <p:sp>
          <p:nvSpPr>
            <p:cNvPr id="111" name="TextBox 110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Isosceles Triangle 114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" name="Rounded Rectangle 112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8216" y="3868399"/>
            <a:ext cx="424658" cy="468031"/>
            <a:chOff x="4221866" y="2306299"/>
            <a:chExt cx="424658" cy="468031"/>
          </a:xfrm>
        </p:grpSpPr>
        <p:sp>
          <p:nvSpPr>
            <p:cNvPr id="104" name="Oval 103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06" name="Straight Arrow Connector 10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76" name="Straight Arrow Connector 75"/>
          <p:cNvCxnSpPr/>
          <p:nvPr/>
        </p:nvCxnSpPr>
        <p:spPr>
          <a:xfrm flipV="1">
            <a:off x="281611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5266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15"/>
              <p:cNvSpPr txBox="1"/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blipFill rotWithShape="0"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15"/>
              <p:cNvSpPr txBox="1"/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blipFill rotWithShape="0"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2997902" y="4112133"/>
            <a:ext cx="1702497" cy="115535"/>
            <a:chOff x="2605298" y="1651989"/>
            <a:chExt cx="1702497" cy="115535"/>
          </a:xfrm>
        </p:grpSpPr>
        <p:cxnSp>
          <p:nvCxnSpPr>
            <p:cNvPr id="98" name="Straight Connector 97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/>
          <p:cNvSpPr txBox="1"/>
          <p:nvPr/>
        </p:nvSpPr>
        <p:spPr>
          <a:xfrm>
            <a:off x="4271042" y="2725020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Nodal ray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4045767" y="2802187"/>
            <a:ext cx="256032" cy="45720"/>
            <a:chOff x="267517" y="2217329"/>
            <a:chExt cx="256032" cy="45720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267517" y="2240189"/>
              <a:ext cx="256032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5400000">
              <a:off x="372673" y="2217329"/>
              <a:ext cx="45720" cy="4572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999642" y="2756858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Object plane pivot"/>
          <p:cNvGrpSpPr/>
          <p:nvPr/>
        </p:nvGrpSpPr>
        <p:grpSpPr>
          <a:xfrm>
            <a:off x="4145778" y="2958967"/>
            <a:ext cx="56010" cy="56010"/>
            <a:chOff x="3011758" y="4033638"/>
            <a:chExt cx="56010" cy="56010"/>
          </a:xfrm>
        </p:grpSpPr>
        <p:sp>
          <p:nvSpPr>
            <p:cNvPr id="136" name="Oval 135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271042" y="2886945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40" name="Object plane pivot"/>
          <p:cNvGrpSpPr/>
          <p:nvPr/>
        </p:nvGrpSpPr>
        <p:grpSpPr>
          <a:xfrm>
            <a:off x="1231128" y="3595554"/>
            <a:ext cx="56010" cy="56010"/>
            <a:chOff x="3011758" y="4033638"/>
            <a:chExt cx="56010" cy="56010"/>
          </a:xfrm>
        </p:grpSpPr>
        <p:sp>
          <p:nvSpPr>
            <p:cNvPr id="141" name="Oval 140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Object plane pivot"/>
          <p:cNvGrpSpPr/>
          <p:nvPr/>
        </p:nvGrpSpPr>
        <p:grpSpPr>
          <a:xfrm>
            <a:off x="4671255" y="3595554"/>
            <a:ext cx="56010" cy="56010"/>
            <a:chOff x="3011758" y="4033638"/>
            <a:chExt cx="56010" cy="56010"/>
          </a:xfrm>
        </p:grpSpPr>
        <p:sp>
          <p:nvSpPr>
            <p:cNvPr id="144" name="Oval 14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/>
          <p:cNvCxnSpPr/>
          <p:nvPr/>
        </p:nvCxnSpPr>
        <p:spPr>
          <a:xfrm>
            <a:off x="574675" y="2841625"/>
            <a:ext cx="2244725" cy="78263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 noChangeAspect="1"/>
          </p:cNvCxnSpPr>
          <p:nvPr/>
        </p:nvCxnSpPr>
        <p:spPr>
          <a:xfrm>
            <a:off x="3151204" y="3622692"/>
            <a:ext cx="1252799" cy="436804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cxnSpLocks noChangeAspect="1"/>
          </p:cNvCxnSpPr>
          <p:nvPr/>
        </p:nvCxnSpPr>
        <p:spPr>
          <a:xfrm flipV="1">
            <a:off x="1622442" y="3622674"/>
            <a:ext cx="1189704" cy="414800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/>
          </p:cNvCxnSpPr>
          <p:nvPr/>
        </p:nvCxnSpPr>
        <p:spPr>
          <a:xfrm flipV="1">
            <a:off x="3151193" y="2919413"/>
            <a:ext cx="2035170" cy="70515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626393" y="3627438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cxnSpLocks/>
          </p:cNvCxnSpPr>
          <p:nvPr/>
        </p:nvCxnSpPr>
        <p:spPr>
          <a:xfrm flipV="1">
            <a:off x="3547251" y="2924176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154680" y="5593080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reproduce this figure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/>
          <p:cNvSpPr>
            <a:spLocks noChangeAspect="1"/>
          </p:cNvSpPr>
          <p:nvPr/>
        </p:nvSpPr>
        <p:spPr>
          <a:xfrm>
            <a:off x="1031148" y="3392489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>
            <a:spLocks noChangeAspect="1"/>
          </p:cNvSpPr>
          <p:nvPr/>
        </p:nvSpPr>
        <p:spPr>
          <a:xfrm>
            <a:off x="4474436" y="3397254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blipFill rotWithShape="0">
                <a:blip r:embed="rId6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Isosceles Triangle 88"/>
          <p:cNvSpPr>
            <a:spLocks noChangeAspect="1"/>
          </p:cNvSpPr>
          <p:nvPr/>
        </p:nvSpPr>
        <p:spPr>
          <a:xfrm rot="6701400">
            <a:off x="1726973" y="3217717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>
            <a:spLocks noChangeAspect="1"/>
          </p:cNvSpPr>
          <p:nvPr/>
        </p:nvSpPr>
        <p:spPr>
          <a:xfrm rot="3953366">
            <a:off x="2124641" y="3722543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>
            <a:spLocks noChangeAspect="1"/>
          </p:cNvSpPr>
          <p:nvPr/>
        </p:nvSpPr>
        <p:spPr>
          <a:xfrm rot="4345657">
            <a:off x="2227037" y="3774931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/>
          <p:cNvSpPr>
            <a:spLocks noChangeAspect="1"/>
          </p:cNvSpPr>
          <p:nvPr/>
        </p:nvSpPr>
        <p:spPr>
          <a:xfrm rot="3953366">
            <a:off x="3967729" y="33915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/>
          <p:cNvSpPr>
            <a:spLocks noChangeAspect="1"/>
          </p:cNvSpPr>
          <p:nvPr/>
        </p:nvSpPr>
        <p:spPr>
          <a:xfrm rot="4306895">
            <a:off x="4020115" y="3274868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>
            <a:spLocks noChangeAspect="1"/>
          </p:cNvSpPr>
          <p:nvPr/>
        </p:nvSpPr>
        <p:spPr>
          <a:xfrm rot="6685212">
            <a:off x="3798659" y="3822555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306" y="4678043"/>
            <a:ext cx="5058546" cy="2467399"/>
            <a:chOff x="471706" y="1039493"/>
            <a:chExt cx="5058546" cy="2467399"/>
          </a:xfrm>
        </p:grpSpPr>
        <p:sp>
          <p:nvSpPr>
            <p:cNvPr id="5" name="CameraFramePlaneBotLeft"/>
            <p:cNvSpPr/>
            <p:nvPr/>
          </p:nvSpPr>
          <p:spPr>
            <a:xfrm>
              <a:off x="598053" y="22950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meraFramePlaneTopLeft"/>
            <p:cNvSpPr/>
            <p:nvPr/>
          </p:nvSpPr>
          <p:spPr>
            <a:xfrm>
              <a:off x="598053" y="15412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Legend"/>
            <p:cNvGrpSpPr/>
            <p:nvPr/>
          </p:nvGrpSpPr>
          <p:grpSpPr>
            <a:xfrm>
              <a:off x="4791741" y="1039493"/>
              <a:ext cx="738511" cy="200055"/>
              <a:chOff x="3939396" y="241540"/>
              <a:chExt cx="738511" cy="20005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Isosceles Triangle 57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" name="SagittalRightPlaneBack"/>
            <p:cNvSpPr/>
            <p:nvPr/>
          </p:nvSpPr>
          <p:spPr>
            <a:xfrm rot="21480000">
              <a:off x="3131436" y="15671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eridionalPlaneBot"/>
            <p:cNvGrpSpPr/>
            <p:nvPr/>
          </p:nvGrpSpPr>
          <p:grpSpPr>
            <a:xfrm>
              <a:off x="717188" y="23408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8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" name="MeridionalPlaneTop"/>
            <p:cNvGrpSpPr/>
            <p:nvPr/>
          </p:nvGrpSpPr>
          <p:grpSpPr>
            <a:xfrm rot="21480000">
              <a:off x="814765" y="15921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6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1" name="SagittalLeftPlaneBack"/>
            <p:cNvSpPr/>
            <p:nvPr/>
          </p:nvSpPr>
          <p:spPr>
            <a:xfrm rot="21480000">
              <a:off x="726151" y="19489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z-axis of world frame"/>
            <p:cNvCxnSpPr/>
            <p:nvPr/>
          </p:nvCxnSpPr>
          <p:spPr>
            <a:xfrm>
              <a:off x="599099" y="2293620"/>
              <a:ext cx="4672584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71706" y="27034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0" name="Straight Arrow Connector 3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14" name="CameraFramePlaneBotRight"/>
            <p:cNvSpPr/>
            <p:nvPr/>
          </p:nvSpPr>
          <p:spPr>
            <a:xfrm>
              <a:off x="3458418" y="22981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SagittalRightPlaneFront"/>
            <p:cNvGrpSpPr/>
            <p:nvPr/>
          </p:nvGrpSpPr>
          <p:grpSpPr>
            <a:xfrm rot="21480000">
              <a:off x="3460177" y="18081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8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16" name="CameraFramePlaneTopRight"/>
            <p:cNvSpPr/>
            <p:nvPr/>
          </p:nvSpPr>
          <p:spPr>
            <a:xfrm>
              <a:off x="3458418" y="15412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SagittalLeftPlaneFront"/>
            <p:cNvGrpSpPr/>
            <p:nvPr/>
          </p:nvGrpSpPr>
          <p:grpSpPr>
            <a:xfrm rot="21480000">
              <a:off x="1134755" y="21873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322232" y="1747753"/>
              <a:ext cx="631853" cy="733587"/>
              <a:chOff x="7949953" y="848592"/>
              <a:chExt cx="631853" cy="73358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/>
            <p:cNvCxnSpPr/>
            <p:nvPr/>
          </p:nvCxnSpPr>
          <p:spPr>
            <a:xfrm flipH="1" flipV="1">
              <a:off x="3458381" y="22663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39451" y="19981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047017" y="3128942"/>
              <a:ext cx="2414017" cy="115535"/>
              <a:chOff x="511025" y="1262591"/>
              <a:chExt cx="2419407" cy="115535"/>
            </a:xfrm>
          </p:grpSpPr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Origi-pivot"/>
            <p:cNvGrpSpPr/>
            <p:nvPr/>
          </p:nvGrpSpPr>
          <p:grpSpPr>
            <a:xfrm>
              <a:off x="3429480" y="2271186"/>
              <a:ext cx="56010" cy="56010"/>
              <a:chOff x="3011758" y="4033638"/>
              <a:chExt cx="56010" cy="5601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c 23"/>
            <p:cNvSpPr/>
            <p:nvPr/>
          </p:nvSpPr>
          <p:spPr>
            <a:xfrm>
              <a:off x="2021681" y="17848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</p:spTree>
    <p:extLst>
      <p:ext uri="{BB962C8B-B14F-4D97-AF65-F5344CB8AC3E}">
        <p14:creationId xmlns:p14="http://schemas.microsoft.com/office/powerpoint/2010/main" val="331022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/>
        </p:nvSpPr>
        <p:spPr>
          <a:xfrm>
            <a:off x="314326" y="2774107"/>
            <a:ext cx="4638674" cy="160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30945" y="4364277"/>
            <a:ext cx="5107183" cy="1952714"/>
            <a:chOff x="256345" y="2592627"/>
            <a:chExt cx="5107183" cy="1952714"/>
          </a:xfrm>
        </p:grpSpPr>
        <p:cxnSp>
          <p:nvCxnSpPr>
            <p:cNvPr id="97" name="Straight Connector 96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0" name="Group 129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212" name="Straight Connector 211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5" name="Straight Connector 154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Isosceles Triangle 155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04" name="Group 203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Isosceles Triangle 206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5" name="Rounded Rectangle 204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96" name="Oval 195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98" name="Straight Arrow Connector 197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Box 19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5" name="Straight Arrow Connector 164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Rounded Rectangle 170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7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Isosceles Triangle 185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/>
          <p:cNvCxnSpPr/>
          <p:nvPr/>
        </p:nvCxnSpPr>
        <p:spPr>
          <a:xfrm>
            <a:off x="6315074" y="2719388"/>
            <a:ext cx="0" cy="163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104" y="1553631"/>
            <a:ext cx="5429295" cy="1767419"/>
            <a:chOff x="57104" y="1553631"/>
            <a:chExt cx="5429295" cy="1767419"/>
          </a:xfrm>
        </p:grpSpPr>
        <p:sp>
          <p:nvSpPr>
            <p:cNvPr id="221" name="Rectangle 220"/>
            <p:cNvSpPr/>
            <p:nvPr/>
          </p:nvSpPr>
          <p:spPr>
            <a:xfrm>
              <a:off x="57104" y="1624757"/>
              <a:ext cx="5429295" cy="169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/>
            <p:cNvCxnSpPr/>
            <p:nvPr/>
          </p:nvCxnSpPr>
          <p:spPr>
            <a:xfrm flipH="1" flipV="1">
              <a:off x="3121200" y="2557254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 flipV="1">
              <a:off x="1992487" y="2585833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175788" y="2254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rot="2940000" flipV="1">
              <a:off x="979899" y="2154768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rot="7440000" flipV="1">
              <a:off x="3568067" y="2396863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71705" y="180340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120867" y="2379472"/>
              <a:ext cx="0" cy="2043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1992154" y="2353931"/>
              <a:ext cx="0" cy="255406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Arc 173"/>
            <p:cNvSpPr>
              <a:spLocks noChangeAspect="1"/>
            </p:cNvSpPr>
            <p:nvPr/>
          </p:nvSpPr>
          <p:spPr>
            <a:xfrm rot="5400000">
              <a:off x="3182138" y="225742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2863773" y="1695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134890" y="1682761"/>
              <a:ext cx="1375576" cy="158191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397413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830439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2569921" y="2427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4570" y="2480873"/>
              <a:ext cx="35661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505366" y="2063991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5"/>
                <p:cNvSpPr txBox="1"/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5"/>
                <p:cNvSpPr txBox="1"/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3089928" y="2455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075" y="242300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1961306" y="2449594"/>
              <a:ext cx="56680" cy="58879"/>
              <a:chOff x="2401820" y="3863270"/>
              <a:chExt cx="56680" cy="5887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2401820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541813" y="245566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87971" y="269364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2572407" y="2997707"/>
              <a:ext cx="833817" cy="115535"/>
              <a:chOff x="2605298" y="1651989"/>
              <a:chExt cx="833817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83210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89683" y="305839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805633" y="245255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372607" y="245255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60565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231150" y="161020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447546" y="18578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2930877">
              <a:off x="-118351" y="1838806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sp>
          <p:nvSpPr>
            <p:cNvPr id="154" name="Arc 153"/>
            <p:cNvSpPr>
              <a:spLocks noChangeAspect="1"/>
            </p:cNvSpPr>
            <p:nvPr/>
          </p:nvSpPr>
          <p:spPr>
            <a:xfrm rot="5400000">
              <a:off x="61200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/>
            <p:cNvGrpSpPr/>
            <p:nvPr/>
          </p:nvGrpSpPr>
          <p:grpSpPr>
            <a:xfrm>
              <a:off x="469958" y="1969557"/>
              <a:ext cx="429185" cy="246221"/>
              <a:chOff x="903388" y="1912401"/>
              <a:chExt cx="429185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blipFill>
                    <a:blip r:embed="rId77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(−)</m:t>
                          </m:r>
                        </m:oMath>
                      </m:oMathPara>
                    </a14:m>
                    <a:endParaRPr lang="en-US" sz="6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  <a:blipFill>
                    <a:blip r:embed="rId7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836102" y="2998991"/>
              <a:ext cx="1737360" cy="115535"/>
              <a:chOff x="1203129" y="1262591"/>
              <a:chExt cx="1741241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Rectangle 219"/>
                <p:cNvSpPr/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0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2657421" y="2895601"/>
              <a:ext cx="35242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419404" y="1847846"/>
              <a:ext cx="280988" cy="14763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8" name="Group 227"/>
            <p:cNvGrpSpPr/>
            <p:nvPr/>
          </p:nvGrpSpPr>
          <p:grpSpPr>
            <a:xfrm>
              <a:off x="826566" y="2713251"/>
              <a:ext cx="1163666" cy="115535"/>
              <a:chOff x="1198355" y="1262591"/>
              <a:chExt cx="1166264" cy="115535"/>
            </a:xfrm>
          </p:grpSpPr>
          <p:cxnSp>
            <p:nvCxnSpPr>
              <p:cNvPr id="229" name="Straight Connector 228"/>
              <p:cNvCxnSpPr>
                <a:cxnSpLocks/>
              </p:cNvCxnSpPr>
              <p:nvPr/>
            </p:nvCxnSpPr>
            <p:spPr>
              <a:xfrm>
                <a:off x="2364619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flipH="1" flipV="1">
                <a:off x="1198355" y="1320358"/>
                <a:ext cx="116388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988635" y="2713252"/>
              <a:ext cx="582627" cy="115535"/>
              <a:chOff x="1203129" y="1262591"/>
              <a:chExt cx="583921" cy="115535"/>
            </a:xfrm>
          </p:grpSpPr>
          <p:cxnSp>
            <p:nvCxnSpPr>
              <p:cNvPr id="234" name="Straight Connector 23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 flipH="1" flipV="1">
                <a:off x="1203129" y="1320358"/>
                <a:ext cx="5773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Rectangle 236"/>
                <p:cNvSpPr/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37" name="Rectangle 2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0" name="Group 239"/>
            <p:cNvGrpSpPr/>
            <p:nvPr/>
          </p:nvGrpSpPr>
          <p:grpSpPr>
            <a:xfrm flipH="1">
              <a:off x="2569662" y="2713252"/>
              <a:ext cx="555187" cy="115535"/>
              <a:chOff x="1230630" y="1262591"/>
              <a:chExt cx="556420" cy="115535"/>
            </a:xfrm>
          </p:grpSpPr>
          <p:cxnSp>
            <p:nvCxnSpPr>
              <p:cNvPr id="241" name="Straight Connector 240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 flipH="1" flipV="1">
                <a:off x="1230630" y="1320358"/>
                <a:ext cx="5498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 flipH="1">
              <a:off x="3117362" y="2713242"/>
              <a:ext cx="280866" cy="115535"/>
              <a:chOff x="1505560" y="1262591"/>
              <a:chExt cx="281490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1505560" y="1320358"/>
                <a:ext cx="27492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blipFill>
                  <a:blip r:embed="rId86"/>
                  <a:stretch>
                    <a:fillRect r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811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9394" y="3164256"/>
            <a:ext cx="4423008" cy="1909803"/>
            <a:chOff x="529394" y="3164256"/>
            <a:chExt cx="4423008" cy="1909803"/>
          </a:xfrm>
        </p:grpSpPr>
        <p:sp>
          <p:nvSpPr>
            <p:cNvPr id="221" name="Rectangle 220"/>
            <p:cNvSpPr/>
            <p:nvPr/>
          </p:nvSpPr>
          <p:spPr>
            <a:xfrm>
              <a:off x="581027" y="3205907"/>
              <a:ext cx="4281486" cy="176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/>
            <p:cNvSpPr>
              <a:spLocks noChangeAspect="1"/>
            </p:cNvSpPr>
            <p:nvPr/>
          </p:nvSpPr>
          <p:spPr>
            <a:xfrm>
              <a:off x="2991711" y="462597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c 217"/>
            <p:cNvSpPr>
              <a:spLocks noChangeAspect="1"/>
            </p:cNvSpPr>
            <p:nvPr/>
          </p:nvSpPr>
          <p:spPr>
            <a:xfrm>
              <a:off x="2647223" y="46243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528286" y="383540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 rot="60000">
              <a:off x="692529" y="3518336"/>
              <a:ext cx="2187196" cy="131372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57525" y="338455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87643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21298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216271" y="327660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749911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40390" y="4062023"/>
              <a:ext cx="3291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91186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662745" y="400415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8620" y="3843557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3027633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73791" y="427479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blipFill>
                  <a:blip r:embed="rId73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blipFill>
                  <a:blip r:embed="rId74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213802" y="3845433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75503" y="463954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725105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 =?</a:t>
                  </a:r>
                </a:p>
              </p:txBody>
            </p:sp>
          </mc:Choice>
          <mc:Fallback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716970" y="31913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800044" y="343901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938331">
              <a:off x="529394" y="3588232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876550" y="4851400"/>
              <a:ext cx="3383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blipFill>
                  <a:blip r:embed="rId7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 Box 15"/>
                <p:cNvSpPr txBox="1"/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Rectangle 1"/>
                <p:cNvSpPr/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/>
                <p:cNvSpPr/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  <a:blipFill>
                  <a:blip r:embed="rId86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/>
            <p:cNvSpPr/>
            <p:nvPr/>
          </p:nvSpPr>
          <p:spPr>
            <a:xfrm>
              <a:off x="3295650" y="3738565"/>
              <a:ext cx="356616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425" y="3482978"/>
              <a:ext cx="247650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90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443669" y="3297606"/>
            <a:ext cx="4375981" cy="1898690"/>
            <a:chOff x="443669" y="3297606"/>
            <a:chExt cx="4375981" cy="1898690"/>
          </a:xfrm>
        </p:grpSpPr>
        <p:sp>
          <p:nvSpPr>
            <p:cNvPr id="72" name="Rectangle 71"/>
            <p:cNvSpPr/>
            <p:nvPr/>
          </p:nvSpPr>
          <p:spPr>
            <a:xfrm>
              <a:off x="523875" y="3367087"/>
              <a:ext cx="4295775" cy="180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cxnSpLocks noChangeAspect="1"/>
            </p:cNvCxnSpPr>
            <p:nvPr/>
          </p:nvCxnSpPr>
          <p:spPr>
            <a:xfrm flipV="1">
              <a:off x="1158550" y="3743317"/>
              <a:ext cx="2273898" cy="131882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/>
            <p:cNvSpPr>
              <a:spLocks noChangeAspect="1"/>
            </p:cNvSpPr>
            <p:nvPr/>
          </p:nvSpPr>
          <p:spPr>
            <a:xfrm>
              <a:off x="3179036" y="4748216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c 75"/>
            <p:cNvSpPr>
              <a:spLocks noChangeAspect="1"/>
            </p:cNvSpPr>
            <p:nvPr/>
          </p:nvSpPr>
          <p:spPr>
            <a:xfrm>
              <a:off x="3228231" y="4792673"/>
              <a:ext cx="348408" cy="348408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3408583" y="4985346"/>
              <a:ext cx="0" cy="1371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73578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c 78"/>
            <p:cNvSpPr>
              <a:spLocks noChangeAspect="1"/>
            </p:cNvSpPr>
            <p:nvPr/>
          </p:nvSpPr>
          <p:spPr>
            <a:xfrm>
              <a:off x="2656730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23875" y="3514725"/>
              <a:ext cx="2886075" cy="146685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571751" y="3519488"/>
              <a:ext cx="833436" cy="1457325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406982" y="3514512"/>
              <a:ext cx="0" cy="146304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1589309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45136" y="4062023"/>
              <a:ext cx="29718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281495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163" name="Straight Arrow Connector 162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TextBox 93"/>
            <p:cNvSpPr txBox="1"/>
            <p:nvPr/>
          </p:nvSpPr>
          <p:spPr>
            <a:xfrm rot="19797080">
              <a:off x="1015162" y="4766155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/>
            <p:cNvGrpSpPr/>
            <p:nvPr/>
          </p:nvGrpSpPr>
          <p:grpSpPr>
            <a:xfrm>
              <a:off x="1587033" y="5016739"/>
              <a:ext cx="1289304" cy="115535"/>
              <a:chOff x="1651797" y="1262591"/>
              <a:chExt cx="1292188" cy="115535"/>
            </a:xfrm>
          </p:grpSpPr>
          <p:cxnSp>
            <p:nvCxnSpPr>
              <p:cNvPr id="161" name="Straight Connector 1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/>
            <p:cNvGrpSpPr/>
            <p:nvPr/>
          </p:nvGrpSpPr>
          <p:grpSpPr>
            <a:xfrm>
              <a:off x="2851402" y="4036813"/>
              <a:ext cx="56010" cy="56010"/>
              <a:chOff x="3011758" y="4033638"/>
              <a:chExt cx="56010" cy="5601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530925" y="4605009"/>
              <a:ext cx="424658" cy="468031"/>
              <a:chOff x="4221866" y="2306299"/>
              <a:chExt cx="424658" cy="468031"/>
            </a:xfrm>
          </p:grpSpPr>
          <p:sp>
            <p:nvSpPr>
              <p:cNvPr id="152" name="Oval 151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4" name="Straight Arrow Connector 153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2874048" y="5013861"/>
              <a:ext cx="532065" cy="115535"/>
              <a:chOff x="2605298" y="1651989"/>
              <a:chExt cx="532065" cy="115535"/>
            </a:xfrm>
          </p:grpSpPr>
          <p:cxnSp>
            <p:nvCxnSpPr>
              <p:cNvPr id="150" name="Straight Connector 14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632637" y="4969755"/>
              <a:ext cx="442244" cy="200055"/>
              <a:chOff x="3828278" y="1743945"/>
              <a:chExt cx="442244" cy="200055"/>
            </a:xfrm>
          </p:grpSpPr>
          <p:grpSp>
            <p:nvGrpSpPr>
              <p:cNvPr id="138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12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Object plane pivot"/>
            <p:cNvGrpSpPr/>
            <p:nvPr/>
          </p:nvGrpSpPr>
          <p:grpSpPr>
            <a:xfrm>
              <a:off x="3382176" y="4033704"/>
              <a:ext cx="56010" cy="56010"/>
              <a:chOff x="3011758" y="4033638"/>
              <a:chExt cx="56010" cy="56010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/>
            <p:cNvSpPr txBox="1"/>
            <p:nvPr/>
          </p:nvSpPr>
          <p:spPr>
            <a:xfrm rot="3675295">
              <a:off x="2235938" y="35342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 rot="16200000">
              <a:off x="2961846" y="35723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1596922">
              <a:off x="44366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15"/>
                <p:cNvSpPr txBox="1"/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/>
                <p:cNvSpPr/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900" i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/>
                <p:cNvSpPr/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Rectangle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  <a:blipFill>
                  <a:blip r:embed="rId7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2940054" y="4906965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Rectangle 127"/>
            <p:cNvSpPr/>
            <p:nvPr/>
          </p:nvSpPr>
          <p:spPr>
            <a:xfrm>
              <a:off x="2647950" y="3465515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033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Z-AXIS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33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79217" y="456420"/>
            <a:ext cx="5107183" cy="1952714"/>
            <a:chOff x="256345" y="2592627"/>
            <a:chExt cx="5107183" cy="1952714"/>
          </a:xfrm>
        </p:grpSpPr>
        <p:cxnSp>
          <p:nvCxnSpPr>
            <p:cNvPr id="72" name="Straight Connector 71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176" name="Straight Arrow Connector 175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TextBox 177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Oval 90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174" name="Straight Connector 17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72" name="Oval 171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1" name="Straight Connector 100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Isosceles Triangle 10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1" name="Straight Connector 110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Isosceles Triangle 111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4" name="Group 113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66" name="Group 165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68" name="Straight Connector 167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Isosceles Triangle 168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67" name="Rounded Rectangle 166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58" name="Oval 157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9" name="Group 158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60" name="Straight Arrow Connector 159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Box 161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4" name="TextBox 163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16" name="Straight Arrow Connector 115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Group 119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56" name="Straight Connector 15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Rounded Rectangle 122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2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8" name="Straight Connector 12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Arc 13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Isosceles Triangle 146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Isosceles Triangle 148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3669" y="3297606"/>
            <a:ext cx="4375981" cy="1898690"/>
            <a:chOff x="443669" y="3297606"/>
            <a:chExt cx="4375981" cy="1898690"/>
          </a:xfrm>
        </p:grpSpPr>
        <p:sp>
          <p:nvSpPr>
            <p:cNvPr id="221" name="Rectangle 220"/>
            <p:cNvSpPr/>
            <p:nvPr/>
          </p:nvSpPr>
          <p:spPr>
            <a:xfrm>
              <a:off x="523875" y="3367087"/>
              <a:ext cx="4295775" cy="180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/>
            <p:cNvCxnSpPr>
              <a:cxnSpLocks noChangeAspect="1"/>
            </p:cNvCxnSpPr>
            <p:nvPr/>
          </p:nvCxnSpPr>
          <p:spPr>
            <a:xfrm flipV="1">
              <a:off x="1158550" y="3743317"/>
              <a:ext cx="2273898" cy="131882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 82"/>
            <p:cNvSpPr>
              <a:spLocks noChangeAspect="1"/>
            </p:cNvSpPr>
            <p:nvPr/>
          </p:nvSpPr>
          <p:spPr>
            <a:xfrm>
              <a:off x="3179036" y="4748216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/>
            <p:cNvSpPr>
              <a:spLocks noChangeAspect="1"/>
            </p:cNvSpPr>
            <p:nvPr/>
          </p:nvSpPr>
          <p:spPr>
            <a:xfrm>
              <a:off x="3228231" y="4792673"/>
              <a:ext cx="348408" cy="348408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 flipV="1">
              <a:off x="3408583" y="4985346"/>
              <a:ext cx="0" cy="1371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2873578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2656730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523875" y="3514725"/>
              <a:ext cx="2886075" cy="146685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71751" y="3519488"/>
              <a:ext cx="833436" cy="1457325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406982" y="3514512"/>
              <a:ext cx="0" cy="146304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45136" y="4062023"/>
              <a:ext cx="29718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81495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 rot="19797080">
              <a:off x="1015162" y="4766155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7033" y="5016739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2851402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30925" y="460500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2874048" y="5013861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32637" y="496975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382176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 rot="3675295">
              <a:off x="2235938" y="35342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6200000">
              <a:off x="2961846" y="35723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596922">
              <a:off x="44366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900" i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  <a:blipFill>
                  <a:blip r:embed="rId80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angle 67"/>
            <p:cNvSpPr/>
            <p:nvPr/>
          </p:nvSpPr>
          <p:spPr>
            <a:xfrm>
              <a:off x="2901950" y="4906965"/>
              <a:ext cx="35242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Rectangle 70"/>
            <p:cNvSpPr/>
            <p:nvPr/>
          </p:nvSpPr>
          <p:spPr>
            <a:xfrm>
              <a:off x="2628900" y="3465515"/>
              <a:ext cx="283464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1033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Z-AXIS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85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55878" y="2044489"/>
            <a:ext cx="4578072" cy="1721061"/>
            <a:chOff x="355878" y="2044489"/>
            <a:chExt cx="4578072" cy="1721061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78072" cy="1654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3552712" y="2596761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2430349" y="25062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82834" y="2955712"/>
              <a:ext cx="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7634" y="3491498"/>
              <a:ext cx="0" cy="1920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5"/>
                <p:cNvSpPr txBox="1"/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64877" y="29244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2457" y="3450160"/>
              <a:ext cx="1847877" cy="115535"/>
              <a:chOff x="1090176" y="1262591"/>
              <a:chExt cx="1852002" cy="115535"/>
            </a:xfrm>
          </p:grpSpPr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090176" y="1320358"/>
                <a:ext cx="185121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61"/>
              <p:cNvSpPr>
                <a:spLocks noChangeAspect="1"/>
              </p:cNvSpPr>
              <p:nvPr/>
            </p:nvSpPr>
            <p:spPr>
              <a:xfrm rot="6900000">
                <a:off x="1535839" y="3312968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002803" y="2116377"/>
              <a:ext cx="859710" cy="200055"/>
              <a:chOff x="3831353" y="2895840"/>
              <a:chExt cx="859710" cy="20005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Isosceles Triangle 5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4" name="Rounded Rectangle 53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4050416" y="2242799"/>
              <a:ext cx="424658" cy="468031"/>
              <a:chOff x="4221866" y="2306299"/>
              <a:chExt cx="424658" cy="468031"/>
            </a:xfrm>
          </p:grpSpPr>
          <p:sp>
            <p:nvSpPr>
              <p:cNvPr id="64" name="Oval 6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69" name="Straight Arrow Connector 68"/>
            <p:cNvCxnSpPr/>
            <p:nvPr/>
          </p:nvCxnSpPr>
          <p:spPr>
            <a:xfrm flipV="1">
              <a:off x="279071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12726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15"/>
                <p:cNvSpPr txBox="1"/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15"/>
                <p:cNvSpPr txBox="1"/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 flipH="1" flipV="1">
              <a:off x="3551459" y="3320837"/>
              <a:ext cx="0" cy="2103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789459" y="3235112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433493" y="3307285"/>
              <a:ext cx="358804" cy="115535"/>
              <a:chOff x="1106085" y="1262591"/>
              <a:chExt cx="359605" cy="115535"/>
            </a:xfrm>
          </p:grpSpPr>
          <p:cxnSp>
            <p:nvCxnSpPr>
              <p:cNvPr id="82" name="Straight Connector 81"/>
              <p:cNvCxnSpPr>
                <a:cxnSpLocks/>
              </p:cNvCxnSpPr>
              <p:nvPr/>
            </p:nvCxnSpPr>
            <p:spPr>
              <a:xfrm>
                <a:off x="146569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106085" y="1320358"/>
                <a:ext cx="3574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585638" y="3618435"/>
              <a:ext cx="2206651" cy="115535"/>
              <a:chOff x="730603" y="1262591"/>
              <a:chExt cx="2211575" cy="115535"/>
            </a:xfrm>
          </p:grpSpPr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730603" y="1320358"/>
                <a:ext cx="220862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 flipH="1" flipV="1">
              <a:off x="3126009" y="3219237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3128395" y="3619691"/>
              <a:ext cx="1565337" cy="115535"/>
              <a:chOff x="2605298" y="1651989"/>
              <a:chExt cx="1565337" cy="115535"/>
            </a:xfrm>
          </p:grpSpPr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2607011" y="1709756"/>
                <a:ext cx="1563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128395" y="3308541"/>
              <a:ext cx="422337" cy="115535"/>
              <a:chOff x="2605298" y="1651989"/>
              <a:chExt cx="422337" cy="115535"/>
            </a:xfrm>
          </p:grpSpPr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2607011" y="1709756"/>
                <a:ext cx="420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3549876" y="3451416"/>
              <a:ext cx="1153857" cy="115535"/>
              <a:chOff x="2605298" y="1651989"/>
              <a:chExt cx="1153857" cy="115535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2607011" y="1709756"/>
                <a:ext cx="11521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180975" y="685800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 Figure 3.1</a:t>
            </a:r>
          </a:p>
        </p:txBody>
      </p:sp>
    </p:spTree>
    <p:extLst>
      <p:ext uri="{BB962C8B-B14F-4D97-AF65-F5344CB8AC3E}">
        <p14:creationId xmlns:p14="http://schemas.microsoft.com/office/powerpoint/2010/main" val="240597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7156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7156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-600000">
            <a:off x="571500" y="1152526"/>
            <a:ext cx="1104900" cy="2076450"/>
            <a:chOff x="552450" y="1666876"/>
            <a:chExt cx="1104900" cy="207645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" name="Isosceles Triangle 2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Isosceles Triangle 1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276701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6701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66950" y="1152526"/>
            <a:ext cx="1104900" cy="2076450"/>
            <a:chOff x="552450" y="1666876"/>
            <a:chExt cx="1104900" cy="2076450"/>
          </a:xfrm>
        </p:grpSpPr>
        <p:grpSp>
          <p:nvGrpSpPr>
            <p:cNvPr id="12" name="Group 11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14" name="Isosceles Triangle 13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Isosceles Triangle 12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4452938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52938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600000">
            <a:off x="3952875" y="1152526"/>
            <a:ext cx="1104900" cy="2076450"/>
            <a:chOff x="552450" y="1666876"/>
            <a:chExt cx="1104900" cy="2076450"/>
          </a:xfrm>
        </p:grpSpPr>
        <p:grpSp>
          <p:nvGrpSpPr>
            <p:cNvPr id="19" name="Group 18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21" name="Isosceles Triangle 20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07156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7156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 rot="-600000">
            <a:off x="571500" y="4438651"/>
            <a:ext cx="1104900" cy="2438400"/>
            <a:chOff x="552450" y="1666876"/>
            <a:chExt cx="1104900" cy="2438400"/>
          </a:xfrm>
        </p:grpSpPr>
        <p:grpSp>
          <p:nvGrpSpPr>
            <p:cNvPr id="30" name="Group 29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2" name="Isosceles Triangle 31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Isosceles Triangle 30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>
            <a:off x="276701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6701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2938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52938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266950" y="4438651"/>
            <a:ext cx="1104900" cy="2438400"/>
            <a:chOff x="552450" y="1666876"/>
            <a:chExt cx="1104900" cy="2438400"/>
          </a:xfrm>
        </p:grpSpPr>
        <p:grpSp>
          <p:nvGrpSpPr>
            <p:cNvPr id="53" name="Group 52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55" name="Isosceles Triangle 54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600000">
            <a:off x="3952875" y="4438651"/>
            <a:ext cx="1104900" cy="2438400"/>
            <a:chOff x="552450" y="1666876"/>
            <a:chExt cx="1104900" cy="2438400"/>
          </a:xfrm>
        </p:grpSpPr>
        <p:grpSp>
          <p:nvGrpSpPr>
            <p:cNvPr id="58" name="Group 57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60" name="Isosceles Triangle 59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Isosceles Triangle 58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85775" y="56673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-1524000" y="57435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71450" y="57340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1866900" y="56959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55878" y="2110790"/>
            <a:ext cx="4564713" cy="1626900"/>
            <a:chOff x="355878" y="2110790"/>
            <a:chExt cx="4564713" cy="1626900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06426" cy="162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3552712" y="2596761"/>
              <a:ext cx="0" cy="36576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423999" y="2506273"/>
              <a:ext cx="0" cy="45720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 flipV="1">
              <a:off x="2420740" y="290807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554216" y="2908072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659" y="295571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4459" y="3472448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5"/>
                <p:cNvSpPr txBox="1"/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524948" y="293664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/>
            <p:cNvSpPr>
              <a:spLocks noChangeAspect="1"/>
            </p:cNvSpPr>
            <p:nvPr/>
          </p:nvSpPr>
          <p:spPr>
            <a:xfrm>
              <a:off x="2079542" y="2721762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>
              <a:spLocks noChangeAspect="1"/>
            </p:cNvSpPr>
            <p:nvPr/>
          </p:nvSpPr>
          <p:spPr>
            <a:xfrm>
              <a:off x="3446945" y="2768641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07977" y="29117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2457" y="3205685"/>
              <a:ext cx="1837944" cy="115535"/>
              <a:chOff x="1102904" y="1262591"/>
              <a:chExt cx="1842047" cy="115535"/>
            </a:xfrm>
          </p:grpSpPr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550670" y="3549841"/>
              <a:ext cx="1144713" cy="115535"/>
              <a:chOff x="2605298" y="1651989"/>
              <a:chExt cx="1144713" cy="115535"/>
            </a:xfrm>
          </p:grpSpPr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2396326" y="2930606"/>
              <a:ext cx="59855" cy="58879"/>
              <a:chOff x="2398645" y="3863270"/>
              <a:chExt cx="59855" cy="58879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38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88503" y="2160827"/>
              <a:ext cx="922486" cy="304836"/>
              <a:chOff x="3831353" y="2889490"/>
              <a:chExt cx="922486" cy="304836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Isosceles Triangle 6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" name="Rounded Rectangle 62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Isosceles Triangle 7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/>
            <p:cNvCxnSpPr/>
            <p:nvPr/>
          </p:nvCxnSpPr>
          <p:spPr>
            <a:xfrm>
              <a:off x="3554457" y="2590135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>
              <a:spLocks noChangeAspect="1"/>
            </p:cNvSpPr>
            <p:nvPr/>
          </p:nvSpPr>
          <p:spPr>
            <a:xfrm flipH="1">
              <a:off x="497860" y="2739370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>
              <a:spLocks noChangeAspect="1"/>
            </p:cNvSpPr>
            <p:nvPr/>
          </p:nvSpPr>
          <p:spPr>
            <a:xfrm rot="6600000">
              <a:off x="4049390" y="2728507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85389" y="2509989"/>
              <a:ext cx="1843372" cy="455379"/>
              <a:chOff x="528239" y="3238652"/>
              <a:chExt cx="1843372" cy="455379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Isosceles Triangle 78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Arc 92"/>
            <p:cNvSpPr>
              <a:spLocks noChangeAspect="1"/>
            </p:cNvSpPr>
            <p:nvPr/>
          </p:nvSpPr>
          <p:spPr>
            <a:xfrm>
              <a:off x="4302451" y="2713388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15"/>
                <p:cNvSpPr txBox="1"/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1176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 Box 15"/>
                <p:cNvSpPr txBox="1"/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515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387260" y="32206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80" name="Straight Arrow Connector 7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07886" y="4276986"/>
            <a:ext cx="4622218" cy="2139193"/>
            <a:chOff x="207886" y="4276986"/>
            <a:chExt cx="4622218" cy="2139193"/>
          </a:xfrm>
        </p:grpSpPr>
        <p:sp>
          <p:nvSpPr>
            <p:cNvPr id="99" name="Rectangle 98"/>
            <p:cNvSpPr/>
            <p:nvPr/>
          </p:nvSpPr>
          <p:spPr>
            <a:xfrm>
              <a:off x="302223" y="4276986"/>
              <a:ext cx="4479721" cy="2139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SagittalPlaneBack"/>
            <p:cNvSpPr/>
            <p:nvPr/>
          </p:nvSpPr>
          <p:spPr>
            <a:xfrm>
              <a:off x="666517" y="4861970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MeridionalPlaneBottom"/>
            <p:cNvGrpSpPr/>
            <p:nvPr/>
          </p:nvGrpSpPr>
          <p:grpSpPr>
            <a:xfrm>
              <a:off x="495135" y="5346345"/>
              <a:ext cx="4114800" cy="792480"/>
              <a:chOff x="6110486" y="3672326"/>
              <a:chExt cx="4114800" cy="792480"/>
            </a:xfrm>
          </p:grpSpPr>
          <p:sp>
            <p:nvSpPr>
              <p:cNvPr id="173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175" name="Straight Arrow Connector 174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Box 17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2" name="MeridionalPlaneTop"/>
            <p:cNvGrpSpPr/>
            <p:nvPr/>
          </p:nvGrpSpPr>
          <p:grpSpPr>
            <a:xfrm>
              <a:off x="495135" y="4592600"/>
              <a:ext cx="4114800" cy="792480"/>
              <a:chOff x="4934225" y="2918581"/>
              <a:chExt cx="4114800" cy="792480"/>
            </a:xfrm>
          </p:grpSpPr>
          <p:sp>
            <p:nvSpPr>
              <p:cNvPr id="171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03" name="rays and axis"/>
            <p:cNvGrpSpPr/>
            <p:nvPr/>
          </p:nvGrpSpPr>
          <p:grpSpPr>
            <a:xfrm>
              <a:off x="280965" y="4555284"/>
              <a:ext cx="4549139" cy="1515155"/>
              <a:chOff x="314302" y="2878884"/>
              <a:chExt cx="4549139" cy="1515155"/>
            </a:xfrm>
            <a:scene3d>
              <a:camera prst="isometricOffAxis2Left"/>
              <a:lightRig rig="threePt" dir="t"/>
            </a:scene3d>
          </p:grpSpPr>
          <p:cxnSp>
            <p:nvCxnSpPr>
              <p:cNvPr id="123" name="Straight Arrow Connector 122"/>
              <p:cNvCxnSpPr/>
              <p:nvPr/>
            </p:nvCxnSpPr>
            <p:spPr>
              <a:xfrm flipV="1">
                <a:off x="3495562" y="3325424"/>
                <a:ext cx="0" cy="36576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2366849" y="3234936"/>
                <a:ext cx="0" cy="45720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2363590" y="3636735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3497066" y="3636735"/>
                <a:ext cx="0" cy="65836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46714" y="3692366"/>
                <a:ext cx="425196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528859" y="3684375"/>
                <a:ext cx="0" cy="39319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4637309" y="4201111"/>
                <a:ext cx="0" cy="1828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 Box 15"/>
                  <p:cNvSpPr txBox="1"/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1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 Box 15"/>
                  <p:cNvSpPr txBox="1"/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2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2" name="Oval 131"/>
              <p:cNvSpPr/>
              <p:nvPr/>
            </p:nvSpPr>
            <p:spPr>
              <a:xfrm>
                <a:off x="3467798" y="3665304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5" name="Arc 134"/>
              <p:cNvSpPr>
                <a:spLocks noChangeAspect="1"/>
              </p:cNvSpPr>
              <p:nvPr/>
            </p:nvSpPr>
            <p:spPr>
              <a:xfrm>
                <a:off x="2022392" y="3450425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Arc 135"/>
              <p:cNvSpPr>
                <a:spLocks noChangeAspect="1"/>
              </p:cNvSpPr>
              <p:nvPr/>
            </p:nvSpPr>
            <p:spPr>
              <a:xfrm>
                <a:off x="3389795" y="3497304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>
                <a:off x="498615" y="2878884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4611687" y="4193410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525307" y="4001023"/>
                <a:ext cx="1837944" cy="115535"/>
                <a:chOff x="1102904" y="1262591"/>
                <a:chExt cx="1842047" cy="115535"/>
              </a:xfrm>
            </p:grpSpPr>
            <p:cxnSp>
              <p:nvCxnSpPr>
                <p:cNvPr id="169" name="Straight Connector 168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/>
                <p:cNvCxnSpPr/>
                <p:nvPr/>
              </p:nvCxnSpPr>
              <p:spPr>
                <a:xfrm flipH="1" flipV="1">
                  <a:off x="1102904" y="1320358"/>
                  <a:ext cx="1842047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/>
              <p:cNvGrpSpPr/>
              <p:nvPr/>
            </p:nvGrpSpPr>
            <p:grpSpPr>
              <a:xfrm>
                <a:off x="3493520" y="4278504"/>
                <a:ext cx="1144713" cy="115535"/>
                <a:chOff x="2605298" y="1651989"/>
                <a:chExt cx="1144713" cy="115535"/>
              </a:xfrm>
            </p:grpSpPr>
            <p:cxnSp>
              <p:nvCxnSpPr>
                <p:cNvPr id="167" name="Straight Connector 166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V="1">
                  <a:off x="2607011" y="1709756"/>
                  <a:ext cx="1143000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3" name="Group 142"/>
              <p:cNvGrpSpPr/>
              <p:nvPr/>
            </p:nvGrpSpPr>
            <p:grpSpPr>
              <a:xfrm>
                <a:off x="2339176" y="3659269"/>
                <a:ext cx="59855" cy="58879"/>
                <a:chOff x="2398645" y="3863270"/>
                <a:chExt cx="59855" cy="58879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527050" y="2908300"/>
                <a:ext cx="1846580" cy="783838"/>
                <a:chOff x="527050" y="2908300"/>
                <a:chExt cx="1846580" cy="783838"/>
              </a:xfrm>
            </p:grpSpPr>
            <p:cxnSp>
              <p:nvCxnSpPr>
                <p:cNvPr id="163" name="Straight Connector 162"/>
                <p:cNvCxnSpPr/>
                <p:nvPr/>
              </p:nvCxnSpPr>
              <p:spPr>
                <a:xfrm>
                  <a:off x="527050" y="2908300"/>
                  <a:ext cx="1846580" cy="783838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Isosceles Triangle 163"/>
                <p:cNvSpPr>
                  <a:spLocks noChangeAspect="1"/>
                </p:cNvSpPr>
                <p:nvPr/>
              </p:nvSpPr>
              <p:spPr>
                <a:xfrm rot="6960000">
                  <a:off x="1532664" y="3308205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5" name="Straight Connector 144"/>
              <p:cNvCxnSpPr/>
              <p:nvPr/>
            </p:nvCxnSpPr>
            <p:spPr>
              <a:xfrm>
                <a:off x="3494764" y="3696114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Isosceles Triangle 145"/>
              <p:cNvSpPr>
                <a:spLocks noChangeAspect="1"/>
              </p:cNvSpPr>
              <p:nvPr/>
            </p:nvSpPr>
            <p:spPr>
              <a:xfrm rot="6900000">
                <a:off x="4174651" y="3990924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528523" y="2930138"/>
                <a:ext cx="0" cy="75895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4638562" y="3692139"/>
                <a:ext cx="0" cy="51206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 Box 15"/>
                  <p:cNvSpPr txBox="1"/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𝑦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4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Straight Connector 149"/>
              <p:cNvCxnSpPr/>
              <p:nvPr/>
            </p:nvCxnSpPr>
            <p:spPr>
              <a:xfrm>
                <a:off x="3497307" y="3318798"/>
                <a:ext cx="1143911" cy="378875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Arc 150"/>
              <p:cNvSpPr>
                <a:spLocks noChangeAspect="1"/>
              </p:cNvSpPr>
              <p:nvPr/>
            </p:nvSpPr>
            <p:spPr>
              <a:xfrm flipH="1">
                <a:off x="440710" y="3468033"/>
                <a:ext cx="448080" cy="448080"/>
              </a:xfrm>
              <a:prstGeom prst="arc">
                <a:avLst>
                  <a:gd name="adj1" fmla="val 10821468"/>
                  <a:gd name="adj2" fmla="val 121876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Isosceles Triangle 151"/>
              <p:cNvSpPr>
                <a:spLocks noChangeAspect="1"/>
              </p:cNvSpPr>
              <p:nvPr/>
            </p:nvSpPr>
            <p:spPr>
              <a:xfrm rot="6600000">
                <a:off x="3992240" y="345717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528239" y="3238652"/>
                <a:ext cx="1843372" cy="455379"/>
                <a:chOff x="528239" y="3238652"/>
                <a:chExt cx="1843372" cy="455379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 flipV="1">
                  <a:off x="528239" y="3238652"/>
                  <a:ext cx="1843372" cy="455379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Isosceles Triangle 161"/>
                <p:cNvSpPr>
                  <a:spLocks noChangeAspect="1"/>
                </p:cNvSpPr>
                <p:nvPr/>
              </p:nvSpPr>
              <p:spPr>
                <a:xfrm rot="4500000">
                  <a:off x="1395368" y="3432279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/>
                  <p:cNvSpPr txBox="1"/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4" name="TextBox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 Box 15"/>
                  <p:cNvSpPr txBox="1"/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6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Arc 156"/>
              <p:cNvSpPr>
                <a:spLocks noChangeAspect="1"/>
              </p:cNvSpPr>
              <p:nvPr/>
            </p:nvSpPr>
            <p:spPr>
              <a:xfrm>
                <a:off x="4245301" y="3442051"/>
                <a:ext cx="448080" cy="448080"/>
              </a:xfrm>
              <a:prstGeom prst="arc">
                <a:avLst>
                  <a:gd name="adj1" fmla="val 10384443"/>
                  <a:gd name="adj2" fmla="val 1230220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 Box 15"/>
                  <p:cNvSpPr txBox="1"/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 Box 15"/>
                  <p:cNvSpPr txBox="1"/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0" name="OpticalAxis"/>
              <p:cNvSpPr txBox="1"/>
              <p:nvPr/>
            </p:nvSpPr>
            <p:spPr>
              <a:xfrm>
                <a:off x="2450827" y="3527226"/>
                <a:ext cx="9718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</p:grpSp>
        <p:grpSp>
          <p:nvGrpSpPr>
            <p:cNvPr id="105" name="SagittalPlaneFront"/>
            <p:cNvGrpSpPr/>
            <p:nvPr/>
          </p:nvGrpSpPr>
          <p:grpSpPr>
            <a:xfrm>
              <a:off x="207886" y="5082950"/>
              <a:ext cx="4227196" cy="792480"/>
              <a:chOff x="5922881" y="1620127"/>
              <a:chExt cx="4227196" cy="792480"/>
            </a:xfrm>
          </p:grpSpPr>
          <p:sp>
            <p:nvSpPr>
              <p:cNvPr id="106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3764678" y="4323002"/>
              <a:ext cx="922486" cy="304836"/>
              <a:chOff x="3831353" y="2889490"/>
              <a:chExt cx="922486" cy="304836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Isosceles Triangle 18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84" name="Rounded Rectangle 183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186" name="Group 185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Isosceles Triangle 187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0" name="TextBox 19"/>
          <p:cNvSpPr txBox="1"/>
          <p:nvPr/>
        </p:nvSpPr>
        <p:spPr>
          <a:xfrm>
            <a:off x="228600" y="81915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3.3</a:t>
            </a:r>
          </a:p>
        </p:txBody>
      </p:sp>
    </p:spTree>
    <p:extLst>
      <p:ext uri="{BB962C8B-B14F-4D97-AF65-F5344CB8AC3E}">
        <p14:creationId xmlns:p14="http://schemas.microsoft.com/office/powerpoint/2010/main" val="52206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6693" y="716718"/>
            <a:ext cx="4714882" cy="1621670"/>
            <a:chOff x="266693" y="716718"/>
            <a:chExt cx="4714882" cy="1621670"/>
          </a:xfrm>
        </p:grpSpPr>
        <p:sp>
          <p:nvSpPr>
            <p:cNvPr id="137" name="Rectangle 136"/>
            <p:cNvSpPr/>
            <p:nvPr/>
          </p:nvSpPr>
          <p:spPr>
            <a:xfrm>
              <a:off x="342901" y="735758"/>
              <a:ext cx="4638674" cy="1602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2689447" y="1526948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598709" y="793523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4708746" y="1569810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03886" y="158734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690491" y="122566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91638" y="1584085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20" y="1973754"/>
              <a:ext cx="443831" cy="347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665713" y="156108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61868" y="155822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190166" y="156425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186322" y="156138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72913" y="1345400"/>
              <a:ext cx="448080" cy="448080"/>
            </a:xfrm>
            <a:prstGeom prst="arc">
              <a:avLst>
                <a:gd name="adj1" fmla="val 10429332"/>
                <a:gd name="adj2" fmla="val 12301868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3108187" y="1364449"/>
              <a:ext cx="448080" cy="448080"/>
            </a:xfrm>
            <a:prstGeom prst="arc">
              <a:avLst>
                <a:gd name="adj1" fmla="val 2153742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720" y="1419708"/>
              <a:ext cx="909626" cy="26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74815" y="77385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687887" y="20883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978996" y="784465"/>
              <a:ext cx="784636" cy="200055"/>
              <a:chOff x="3893271" y="241540"/>
              <a:chExt cx="784636" cy="200055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Isosceles Triangle 17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/>
            <p:cNvGrpSpPr/>
            <p:nvPr/>
          </p:nvGrpSpPr>
          <p:grpSpPr>
            <a:xfrm>
              <a:off x="596751" y="1805516"/>
              <a:ext cx="2095689" cy="115535"/>
              <a:chOff x="511026" y="1262591"/>
              <a:chExt cx="2095689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2691023" y="2194914"/>
              <a:ext cx="2022537" cy="115535"/>
              <a:chOff x="2605298" y="1651989"/>
              <a:chExt cx="2022537" cy="115535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07011" y="1709756"/>
                <a:ext cx="20208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Connector 118"/>
            <p:cNvCxnSpPr/>
            <p:nvPr/>
          </p:nvCxnSpPr>
          <p:spPr>
            <a:xfrm>
              <a:off x="3209846" y="1582595"/>
              <a:ext cx="1510475" cy="5400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Isosceles Triangle 125"/>
            <p:cNvSpPr>
              <a:spLocks noChangeAspect="1"/>
            </p:cNvSpPr>
            <p:nvPr/>
          </p:nvSpPr>
          <p:spPr>
            <a:xfrm rot="6600000">
              <a:off x="4075591" y="1869196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590056" y="789100"/>
              <a:ext cx="2092672" cy="7963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840000">
              <a:off x="1656571" y="1172161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4326" y="2683623"/>
            <a:ext cx="4638674" cy="1697877"/>
            <a:chOff x="314326" y="2683623"/>
            <a:chExt cx="4638674" cy="1697877"/>
          </a:xfrm>
        </p:grpSpPr>
        <p:sp>
          <p:nvSpPr>
            <p:cNvPr id="128" name="Rectangle 127"/>
            <p:cNvSpPr/>
            <p:nvPr/>
          </p:nvSpPr>
          <p:spPr>
            <a:xfrm>
              <a:off x="314326" y="2774107"/>
              <a:ext cx="4638674" cy="1607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 flipH="1" flipV="1">
              <a:off x="2992241" y="3570060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75311" y="362569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09" name="Straight Arrow Connector 208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4" name="Straight Connector 143"/>
            <p:cNvCxnSpPr/>
            <p:nvPr/>
          </p:nvCxnSpPr>
          <p:spPr>
            <a:xfrm flipH="1" flipV="1">
              <a:off x="570134" y="2831873"/>
              <a:ext cx="0" cy="1097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Arc 151"/>
            <p:cNvSpPr>
              <a:spLocks noChangeAspect="1"/>
            </p:cNvSpPr>
            <p:nvPr/>
          </p:nvSpPr>
          <p:spPr>
            <a:xfrm>
              <a:off x="2070017" y="3383750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/>
            <p:cNvSpPr>
              <a:spLocks noChangeAspect="1"/>
            </p:cNvSpPr>
            <p:nvPr/>
          </p:nvSpPr>
          <p:spPr>
            <a:xfrm>
              <a:off x="3437420" y="3430629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881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1" name="Group 160"/>
            <p:cNvGrpSpPr/>
            <p:nvPr/>
          </p:nvGrpSpPr>
          <p:grpSpPr>
            <a:xfrm>
              <a:off x="3950421" y="2822815"/>
              <a:ext cx="784636" cy="200055"/>
              <a:chOff x="3893271" y="241540"/>
              <a:chExt cx="784636" cy="200055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06" name="Straight Connector 205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Isosceles Triangle 206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/>
            <p:cNvGrpSpPr/>
            <p:nvPr/>
          </p:nvGrpSpPr>
          <p:grpSpPr>
            <a:xfrm>
              <a:off x="568175" y="3786718"/>
              <a:ext cx="2425736" cy="115535"/>
              <a:chOff x="511025" y="1262591"/>
              <a:chExt cx="2431153" cy="115535"/>
            </a:xfrm>
          </p:grpSpPr>
          <p:cxnSp>
            <p:nvCxnSpPr>
              <p:cNvPr id="199" name="Straight Connector 19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Group 177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9" name="Straight Connector 178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Isosceles Triangle 179"/>
            <p:cNvSpPr>
              <a:spLocks noChangeAspect="1"/>
            </p:cNvSpPr>
            <p:nvPr/>
          </p:nvSpPr>
          <p:spPr>
            <a:xfrm rot="6960000">
              <a:off x="1565049" y="324153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3" name="Straight Connector 182"/>
            <p:cNvCxnSpPr/>
            <p:nvPr/>
          </p:nvCxnSpPr>
          <p:spPr>
            <a:xfrm>
              <a:off x="3542389" y="3629439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>
              <a:spLocks noChangeAspect="1"/>
            </p:cNvSpPr>
            <p:nvPr/>
          </p:nvSpPr>
          <p:spPr>
            <a:xfrm rot="6900000">
              <a:off x="4225919" y="392424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17423" y="38683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1192" y="4905375"/>
            <a:ext cx="4580858" cy="2171700"/>
            <a:chOff x="391192" y="4905375"/>
            <a:chExt cx="4580858" cy="2171700"/>
          </a:xfrm>
        </p:grpSpPr>
        <p:sp>
          <p:nvSpPr>
            <p:cNvPr id="187" name="Rectangle 186"/>
            <p:cNvSpPr/>
            <p:nvPr/>
          </p:nvSpPr>
          <p:spPr>
            <a:xfrm>
              <a:off x="533400" y="4905375"/>
              <a:ext cx="4438650" cy="217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SagittalPlaneBack"/>
            <p:cNvSpPr/>
            <p:nvPr/>
          </p:nvSpPr>
          <p:spPr>
            <a:xfrm>
              <a:off x="849823" y="5507034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MeridionalPlaneBottom"/>
            <p:cNvGrpSpPr/>
            <p:nvPr/>
          </p:nvGrpSpPr>
          <p:grpSpPr>
            <a:xfrm>
              <a:off x="680789" y="5994314"/>
              <a:ext cx="4114800" cy="792480"/>
              <a:chOff x="6110486" y="3672326"/>
              <a:chExt cx="4114800" cy="792480"/>
            </a:xfrm>
          </p:grpSpPr>
          <p:sp>
            <p:nvSpPr>
              <p:cNvPr id="250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90" name="MeridionalPlaneTop"/>
            <p:cNvGrpSpPr/>
            <p:nvPr/>
          </p:nvGrpSpPr>
          <p:grpSpPr>
            <a:xfrm>
              <a:off x="680789" y="5240569"/>
              <a:ext cx="4114800" cy="792480"/>
              <a:chOff x="4934225" y="2918581"/>
              <a:chExt cx="4114800" cy="792480"/>
            </a:xfrm>
          </p:grpSpPr>
          <p:sp>
            <p:nvSpPr>
              <p:cNvPr id="248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609998" y="5032308"/>
              <a:ext cx="4221562" cy="1521894"/>
              <a:chOff x="1791098" y="3174933"/>
              <a:chExt cx="4221562" cy="1521894"/>
            </a:xfrm>
            <a:scene3d>
              <a:camera prst="isometricOffAxis2Left"/>
              <a:lightRig rig="threePt" dir="t"/>
            </a:scene3d>
          </p:grpSpPr>
          <p:cxnSp>
            <p:nvCxnSpPr>
              <p:cNvPr id="213" name="Straight Connector 212"/>
              <p:cNvCxnSpPr/>
              <p:nvPr/>
            </p:nvCxnSpPr>
            <p:spPr>
              <a:xfrm flipH="1" flipV="1">
                <a:off x="4284845" y="4105820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867915" y="4161451"/>
                <a:ext cx="4144745" cy="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Group 214"/>
              <p:cNvGrpSpPr/>
              <p:nvPr/>
            </p:nvGrpSpPr>
            <p:grpSpPr>
              <a:xfrm>
                <a:off x="4153615" y="3615751"/>
                <a:ext cx="653282" cy="577260"/>
                <a:chOff x="3056010" y="2284667"/>
                <a:chExt cx="653282" cy="577260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1" name="TextBox 2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2" name="TextBox 2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6" name="Straight Connector 215"/>
              <p:cNvCxnSpPr/>
              <p:nvPr/>
            </p:nvCxnSpPr>
            <p:spPr>
              <a:xfrm flipH="1" flipV="1">
                <a:off x="1862738" y="3367633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 Box 15"/>
                  <p:cNvSpPr txBox="1"/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 Box 15"/>
                  <p:cNvSpPr txBox="1"/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Oval 218"/>
              <p:cNvSpPr/>
              <p:nvPr/>
            </p:nvSpPr>
            <p:spPr>
              <a:xfrm>
                <a:off x="4808027" y="413438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2" name="Arc 221"/>
              <p:cNvSpPr>
                <a:spLocks noChangeAspect="1"/>
              </p:cNvSpPr>
              <p:nvPr/>
            </p:nvSpPr>
            <p:spPr>
              <a:xfrm>
                <a:off x="3362621" y="3919510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/>
              <p:cNvSpPr>
                <a:spLocks noChangeAspect="1"/>
              </p:cNvSpPr>
              <p:nvPr/>
            </p:nvSpPr>
            <p:spPr>
              <a:xfrm>
                <a:off x="4730024" y="3966389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980749" y="3993818"/>
                <a:ext cx="9525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/>
                  <p:cNvSpPr txBox="1"/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blipFill rotWithShape="0"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7" name="Oval 226"/>
              <p:cNvSpPr>
                <a:spLocks noChangeAspect="1"/>
              </p:cNvSpPr>
              <p:nvPr/>
            </p:nvSpPr>
            <p:spPr>
              <a:xfrm>
                <a:off x="1838844" y="3347969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blipFill rotWithShape="0"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/>
                  <p:cNvSpPr txBox="1"/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Group 229"/>
              <p:cNvGrpSpPr/>
              <p:nvPr/>
            </p:nvGrpSpPr>
            <p:grpSpPr>
              <a:xfrm>
                <a:off x="1860779" y="4451078"/>
                <a:ext cx="2425736" cy="115535"/>
                <a:chOff x="511025" y="1262591"/>
                <a:chExt cx="2431153" cy="115535"/>
              </a:xfrm>
            </p:grpSpPr>
            <p:cxnSp>
              <p:nvCxnSpPr>
                <p:cNvPr id="242" name="Straight Connector 241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 flipH="1" flipV="1">
                  <a:off x="511025" y="1320358"/>
                  <a:ext cx="2428572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1" name="TextBox 2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blipFill rotWithShape="0">
                    <a:blip r:embed="rId7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2" name="Group 231"/>
              <p:cNvGrpSpPr/>
              <p:nvPr/>
            </p:nvGrpSpPr>
            <p:grpSpPr>
              <a:xfrm>
                <a:off x="3679405" y="4128354"/>
                <a:ext cx="59855" cy="58879"/>
                <a:chOff x="2398645" y="3863270"/>
                <a:chExt cx="59855" cy="58879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3" name="Straight Connector 232"/>
              <p:cNvCxnSpPr/>
              <p:nvPr/>
            </p:nvCxnSpPr>
            <p:spPr>
              <a:xfrm>
                <a:off x="1867279" y="3377385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sosceles Triangle 233"/>
              <p:cNvSpPr>
                <a:spLocks noChangeAspect="1"/>
              </p:cNvSpPr>
              <p:nvPr/>
            </p:nvSpPr>
            <p:spPr>
              <a:xfrm rot="6960000">
                <a:off x="2857653" y="377729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4259912" y="4134423"/>
                <a:ext cx="56010" cy="56010"/>
                <a:chOff x="3011758" y="4033638"/>
                <a:chExt cx="56010" cy="5601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/>
              <p:cNvCxnSpPr/>
              <p:nvPr/>
            </p:nvCxnSpPr>
            <p:spPr>
              <a:xfrm>
                <a:off x="4834993" y="4165199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Isosceles Triangle 236"/>
              <p:cNvSpPr>
                <a:spLocks noChangeAspect="1"/>
              </p:cNvSpPr>
              <p:nvPr/>
            </p:nvSpPr>
            <p:spPr>
              <a:xfrm rot="6900000">
                <a:off x="5518523" y="4460009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SagittalPlaneFront"/>
            <p:cNvGrpSpPr/>
            <p:nvPr/>
          </p:nvGrpSpPr>
          <p:grpSpPr>
            <a:xfrm>
              <a:off x="391192" y="5728014"/>
              <a:ext cx="4227196" cy="792480"/>
              <a:chOff x="5922881" y="1620127"/>
              <a:chExt cx="4227196" cy="792480"/>
            </a:xfrm>
          </p:grpSpPr>
          <p:sp>
            <p:nvSpPr>
              <p:cNvPr id="203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3855171" y="4924665"/>
              <a:ext cx="784636" cy="200055"/>
              <a:chOff x="3893271" y="241540"/>
              <a:chExt cx="784636" cy="200055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0" name="Straight Connector 259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Isosceles Triangle 260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/>
          <p:cNvSpPr txBox="1"/>
          <p:nvPr/>
        </p:nvSpPr>
        <p:spPr>
          <a:xfrm>
            <a:off x="323850" y="1905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3.4</a:t>
            </a:r>
          </a:p>
        </p:txBody>
      </p:sp>
    </p:spTree>
    <p:extLst>
      <p:ext uri="{BB962C8B-B14F-4D97-AF65-F5344CB8AC3E}">
        <p14:creationId xmlns:p14="http://schemas.microsoft.com/office/powerpoint/2010/main" val="313288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6213" y="173793"/>
            <a:ext cx="4791074" cy="1664532"/>
            <a:chOff x="176213" y="173793"/>
            <a:chExt cx="4791074" cy="1664532"/>
          </a:xfrm>
        </p:grpSpPr>
        <p:sp>
          <p:nvSpPr>
            <p:cNvPr id="137" name="Rectangle 136"/>
            <p:cNvSpPr/>
            <p:nvPr/>
          </p:nvSpPr>
          <p:spPr>
            <a:xfrm>
              <a:off x="238125" y="179893"/>
              <a:ext cx="4714875" cy="165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H="1" flipV="1">
              <a:off x="4613495" y="1041174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603722" y="98402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06" y="1468933"/>
              <a:ext cx="443831" cy="34747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 flipH="1" flipV="1">
              <a:off x="512984" y="250598"/>
              <a:ext cx="0" cy="1316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21060000">
              <a:off x="518161" y="1044416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8815" y="1045853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604766" y="673066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2601661" y="1046536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 rot="21060000">
              <a:off x="2572236" y="645978"/>
              <a:ext cx="365760" cy="371335"/>
              <a:chOff x="1879164" y="2567870"/>
              <a:chExt cx="365760" cy="371335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 flipV="1">
                <a:off x="2062044" y="2756325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Oval 106"/>
            <p:cNvSpPr/>
            <p:nvPr/>
          </p:nvSpPr>
          <p:spPr>
            <a:xfrm>
              <a:off x="2579988" y="101816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576143" y="1015295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091502" y="930755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087658" y="927886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04331" y="246175"/>
              <a:ext cx="2092672" cy="796310"/>
              <a:chOff x="599268" y="1937288"/>
              <a:chExt cx="679752" cy="423335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599268" y="1937288"/>
                <a:ext cx="679752" cy="4233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Isosceles Triangle 124"/>
              <p:cNvSpPr>
                <a:spLocks noChangeAspect="1"/>
              </p:cNvSpPr>
              <p:nvPr/>
            </p:nvSpPr>
            <p:spPr>
              <a:xfrm rot="6960000">
                <a:off x="939536" y="2148574"/>
                <a:ext cx="38889" cy="24761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111182" y="949097"/>
              <a:ext cx="1510475" cy="540077"/>
              <a:chOff x="2063858" y="2358326"/>
              <a:chExt cx="638013" cy="286718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2063858" y="2358326"/>
                <a:ext cx="638013" cy="286718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2425574" y="2514446"/>
                <a:ext cx="38835" cy="30898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09640" y="767971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2931486" y="683508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799607" y="1121980"/>
              <a:ext cx="6735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489090" y="23093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589223" y="145488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3271" y="241540"/>
              <a:ext cx="784636" cy="200055"/>
              <a:chOff x="3893271" y="241540"/>
              <a:chExt cx="784636" cy="20005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2605298" y="1651989"/>
              <a:ext cx="2013393" cy="115535"/>
              <a:chOff x="2605298" y="1651989"/>
              <a:chExt cx="2013393" cy="11553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2607011" y="1709756"/>
                <a:ext cx="201168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511026" y="1434047"/>
              <a:ext cx="2095689" cy="115535"/>
              <a:chOff x="511026" y="1262591"/>
              <a:chExt cx="2095689" cy="11553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70232" y="2152439"/>
            <a:ext cx="4752975" cy="1888717"/>
            <a:chOff x="170232" y="2152439"/>
            <a:chExt cx="4752975" cy="1888717"/>
          </a:xfrm>
        </p:grpSpPr>
        <p:sp>
          <p:nvSpPr>
            <p:cNvPr id="198" name="Rectangle 197"/>
            <p:cNvSpPr/>
            <p:nvPr/>
          </p:nvSpPr>
          <p:spPr>
            <a:xfrm>
              <a:off x="170232" y="2197726"/>
              <a:ext cx="4752975" cy="177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/>
            <p:nvPr/>
          </p:nvCxnSpPr>
          <p:spPr>
            <a:xfrm rot="21060000">
              <a:off x="462969" y="3162768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 flipV="1">
              <a:off x="2924348" y="3043636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416499" y="3099267"/>
              <a:ext cx="443484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2793118" y="2553567"/>
              <a:ext cx="631853" cy="720136"/>
              <a:chOff x="3056010" y="2284667"/>
              <a:chExt cx="631853" cy="720136"/>
            </a:xfrm>
          </p:grpSpPr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0" name="TextBox 2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5" name="Straight Connector 204"/>
            <p:cNvCxnSpPr/>
            <p:nvPr/>
          </p:nvCxnSpPr>
          <p:spPr>
            <a:xfrm flipH="1" flipV="1">
              <a:off x="502241" y="23054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Oval 229"/>
            <p:cNvSpPr/>
            <p:nvPr/>
          </p:nvSpPr>
          <p:spPr>
            <a:xfrm>
              <a:off x="3430277" y="2985940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Arc 232"/>
            <p:cNvSpPr>
              <a:spLocks noChangeAspect="1"/>
            </p:cNvSpPr>
            <p:nvPr/>
          </p:nvSpPr>
          <p:spPr>
            <a:xfrm>
              <a:off x="2002124" y="2958416"/>
              <a:ext cx="448080" cy="448080"/>
            </a:xfrm>
            <a:prstGeom prst="arc">
              <a:avLst>
                <a:gd name="adj1" fmla="val 9849883"/>
                <a:gd name="adj2" fmla="val 133060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Arc 233"/>
            <p:cNvSpPr>
              <a:spLocks noChangeAspect="1"/>
            </p:cNvSpPr>
            <p:nvPr/>
          </p:nvSpPr>
          <p:spPr>
            <a:xfrm>
              <a:off x="3352274" y="2817940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i="1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Oval 236"/>
            <p:cNvSpPr>
              <a:spLocks noChangeAspect="1"/>
            </p:cNvSpPr>
            <p:nvPr/>
          </p:nvSpPr>
          <p:spPr>
            <a:xfrm>
              <a:off x="478347" y="22857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1" name="Group 240"/>
            <p:cNvGrpSpPr/>
            <p:nvPr/>
          </p:nvGrpSpPr>
          <p:grpSpPr>
            <a:xfrm>
              <a:off x="3882528" y="2296391"/>
              <a:ext cx="784636" cy="200055"/>
              <a:chOff x="3893271" y="241540"/>
              <a:chExt cx="784636" cy="200055"/>
            </a:xfrm>
          </p:grpSpPr>
          <p:sp>
            <p:nvSpPr>
              <p:cNvPr id="263" name="TextBox 262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Isosceles Triangle 26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/>
            <p:cNvGrpSpPr/>
            <p:nvPr/>
          </p:nvGrpSpPr>
          <p:grpSpPr>
            <a:xfrm>
              <a:off x="500282" y="3558496"/>
              <a:ext cx="2425736" cy="115535"/>
              <a:chOff x="511025" y="1262591"/>
              <a:chExt cx="2431153" cy="115535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7" name="Group 246"/>
            <p:cNvGrpSpPr/>
            <p:nvPr/>
          </p:nvGrpSpPr>
          <p:grpSpPr>
            <a:xfrm>
              <a:off x="2351928" y="3157610"/>
              <a:ext cx="59855" cy="58879"/>
              <a:chOff x="2398645" y="3863270"/>
              <a:chExt cx="59855" cy="58879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8" name="Straight Connector 247"/>
            <p:cNvCxnSpPr/>
            <p:nvPr/>
          </p:nvCxnSpPr>
          <p:spPr>
            <a:xfrm>
              <a:off x="506782" y="2315201"/>
              <a:ext cx="1874520" cy="86931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Isosceles Triangle 248"/>
            <p:cNvSpPr>
              <a:spLocks noChangeAspect="1"/>
            </p:cNvSpPr>
            <p:nvPr/>
          </p:nvSpPr>
          <p:spPr>
            <a:xfrm rot="7140000">
              <a:off x="1512396" y="275867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2899415" y="3072239"/>
              <a:ext cx="56010" cy="56010"/>
              <a:chOff x="3011758" y="4033638"/>
              <a:chExt cx="56010" cy="56010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2" name="Straight Connector 251"/>
            <p:cNvCxnSpPr/>
            <p:nvPr/>
          </p:nvCxnSpPr>
          <p:spPr>
            <a:xfrm>
              <a:off x="3457243" y="3016750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Isosceles Triangle 252"/>
            <p:cNvSpPr>
              <a:spLocks noChangeAspect="1"/>
            </p:cNvSpPr>
            <p:nvPr/>
          </p:nvSpPr>
          <p:spPr>
            <a:xfrm rot="7020000">
              <a:off x="4140773" y="3314993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253"/>
            <p:cNvSpPr txBox="1"/>
            <p:nvPr/>
          </p:nvSpPr>
          <p:spPr>
            <a:xfrm rot="21077016">
              <a:off x="540316" y="3256206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269785" y="3573125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39" name="Straight Arrow Connector 238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79606" y="4365910"/>
            <a:ext cx="5123541" cy="2525087"/>
            <a:chOff x="179606" y="4365910"/>
            <a:chExt cx="5123541" cy="2525087"/>
          </a:xfrm>
        </p:grpSpPr>
        <p:sp>
          <p:nvSpPr>
            <p:cNvPr id="271" name="Rectangle 270"/>
            <p:cNvSpPr/>
            <p:nvPr/>
          </p:nvSpPr>
          <p:spPr>
            <a:xfrm>
              <a:off x="185864" y="4365910"/>
              <a:ext cx="5117283" cy="252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ameraFramePlaneBotLeft"/>
            <p:cNvSpPr/>
            <p:nvPr/>
          </p:nvSpPr>
          <p:spPr>
            <a:xfrm>
              <a:off x="305953" y="56097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ameraFramePlaneTopLeft"/>
            <p:cNvSpPr/>
            <p:nvPr/>
          </p:nvSpPr>
          <p:spPr>
            <a:xfrm>
              <a:off x="305953" y="48559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SagittalRightPlaneBack"/>
            <p:cNvSpPr/>
            <p:nvPr/>
          </p:nvSpPr>
          <p:spPr>
            <a:xfrm rot="21480000">
              <a:off x="2839336" y="48818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MeridionalPlaneBot"/>
            <p:cNvGrpSpPr/>
            <p:nvPr/>
          </p:nvGrpSpPr>
          <p:grpSpPr>
            <a:xfrm>
              <a:off x="425088" y="56555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33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0" name="Group 3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341" name="Straight Arrow Connector 3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Arrow Connector 3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77" name="MeridionalPlaneTop"/>
            <p:cNvGrpSpPr/>
            <p:nvPr/>
          </p:nvGrpSpPr>
          <p:grpSpPr>
            <a:xfrm rot="21480000">
              <a:off x="522665" y="49068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33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78" name="SagittalLeftPlaneBack"/>
            <p:cNvSpPr/>
            <p:nvPr/>
          </p:nvSpPr>
          <p:spPr>
            <a:xfrm rot="21480000">
              <a:off x="434051" y="52636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9" name="z-axis of world frame"/>
            <p:cNvCxnSpPr/>
            <p:nvPr/>
          </p:nvCxnSpPr>
          <p:spPr>
            <a:xfrm>
              <a:off x="306999" y="5608320"/>
              <a:ext cx="4672584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m-plane"/>
            <p:cNvGrpSpPr/>
            <p:nvPr/>
          </p:nvGrpSpPr>
          <p:grpSpPr>
            <a:xfrm rot="21480000">
              <a:off x="694113" y="5006803"/>
              <a:ext cx="4186562" cy="1087195"/>
              <a:chOff x="6214487" y="2964475"/>
              <a:chExt cx="4186562" cy="1087195"/>
            </a:xfrm>
          </p:grpSpPr>
          <p:cxnSp>
            <p:nvCxnSpPr>
              <p:cNvPr id="314" name="Straight Connector 313"/>
              <p:cNvCxnSpPr>
                <a:cxnSpLocks noChangeAspect="1"/>
              </p:cNvCxnSpPr>
              <p:nvPr/>
            </p:nvCxnSpPr>
            <p:spPr>
              <a:xfrm rot="120000" flipV="1">
                <a:off x="6296644" y="3257011"/>
                <a:ext cx="4087368" cy="766632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6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7" name="Oval 316"/>
              <p:cNvSpPr/>
              <p:nvPr/>
            </p:nvSpPr>
            <p:spPr>
              <a:xfrm>
                <a:off x="9211287" y="3471703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r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0" name="Arc 319"/>
              <p:cNvSpPr>
                <a:spLocks noChangeAspect="1"/>
              </p:cNvSpPr>
              <p:nvPr/>
            </p:nvSpPr>
            <p:spPr>
              <a:xfrm>
                <a:off x="7783799" y="3425141"/>
                <a:ext cx="448080" cy="448080"/>
              </a:xfrm>
              <a:prstGeom prst="arc">
                <a:avLst>
                  <a:gd name="adj1" fmla="val 9849883"/>
                  <a:gd name="adj2" fmla="val 11925931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Arc 320"/>
              <p:cNvSpPr>
                <a:spLocks noChangeAspect="1"/>
              </p:cNvSpPr>
              <p:nvPr/>
            </p:nvSpPr>
            <p:spPr>
              <a:xfrm>
                <a:off x="9133062" y="3310050"/>
                <a:ext cx="448080" cy="448080"/>
              </a:xfrm>
              <a:prstGeom prst="arc">
                <a:avLst>
                  <a:gd name="adj1" fmla="val 20362638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2" name="TextBox 321"/>
                  <p:cNvSpPr txBox="1"/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blipFill rotWithShape="0"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/>
                  <p:cNvSpPr txBox="1"/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i="1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>
                <a:off x="6254914" y="3171687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/>
                  <p:cNvSpPr txBox="1"/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26" name="Group 325"/>
              <p:cNvGrpSpPr/>
              <p:nvPr/>
            </p:nvGrpSpPr>
            <p:grpSpPr>
              <a:xfrm>
                <a:off x="8133159" y="3637027"/>
                <a:ext cx="59855" cy="58879"/>
                <a:chOff x="2398201" y="3875962"/>
                <a:chExt cx="59855" cy="58879"/>
              </a:xfrm>
            </p:grpSpPr>
            <p:sp>
              <p:nvSpPr>
                <p:cNvPr id="335" name="Oval 334"/>
                <p:cNvSpPr/>
                <p:nvPr/>
              </p:nvSpPr>
              <p:spPr>
                <a:xfrm>
                  <a:off x="2402046" y="3878831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flipH="1">
                  <a:off x="2398201" y="3875962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7" name="Straight Connector 326"/>
              <p:cNvCxnSpPr/>
              <p:nvPr/>
            </p:nvCxnSpPr>
            <p:spPr>
              <a:xfrm rot="120000">
                <a:off x="6275437" y="3235343"/>
                <a:ext cx="1894577" cy="395651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Isosceles Triangle 327"/>
              <p:cNvSpPr>
                <a:spLocks noChangeAspect="1"/>
              </p:cNvSpPr>
              <p:nvPr/>
            </p:nvSpPr>
            <p:spPr>
              <a:xfrm rot="6240000">
                <a:off x="7287312" y="3418957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9" name="Origi-pivot-dummy" hidden="1"/>
              <p:cNvGrpSpPr/>
              <p:nvPr/>
            </p:nvGrpSpPr>
            <p:grpSpPr>
              <a:xfrm>
                <a:off x="8658214" y="3557225"/>
                <a:ext cx="56010" cy="56010"/>
                <a:chOff x="2988882" y="4051899"/>
                <a:chExt cx="56010" cy="5601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988882" y="4051899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3012314" y="4075332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0" name="Straight Connector 329"/>
              <p:cNvCxnSpPr/>
              <p:nvPr/>
            </p:nvCxnSpPr>
            <p:spPr>
              <a:xfrm rot="120000">
                <a:off x="9228669" y="3522810"/>
                <a:ext cx="1172380" cy="52886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Isosceles Triangle 330"/>
              <p:cNvSpPr>
                <a:spLocks noChangeAspect="1"/>
              </p:cNvSpPr>
              <p:nvPr/>
            </p:nvSpPr>
            <p:spPr>
              <a:xfrm rot="7080000">
                <a:off x="9893004" y="3806105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 rot="21077016">
                <a:off x="6321991" y="3722931"/>
                <a:ext cx="8595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i="1" dirty="0"/>
                  <a:t>OPTICAL AXIS (OA)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179606" y="60181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308" name="Straight Arrow Connector 307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TextBox 310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82" name="CameraFramePlaneBotRight"/>
            <p:cNvSpPr/>
            <p:nvPr/>
          </p:nvSpPr>
          <p:spPr>
            <a:xfrm>
              <a:off x="3166318" y="56128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3" name="SagittalRightPlaneFront"/>
            <p:cNvGrpSpPr/>
            <p:nvPr/>
          </p:nvGrpSpPr>
          <p:grpSpPr>
            <a:xfrm rot="21480000">
              <a:off x="3168077" y="51228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0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284" name="CameraFramePlaneTopRight"/>
            <p:cNvSpPr/>
            <p:nvPr/>
          </p:nvSpPr>
          <p:spPr>
            <a:xfrm>
              <a:off x="3166318" y="48559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SagittalLeftPlaneFront"/>
            <p:cNvGrpSpPr/>
            <p:nvPr/>
          </p:nvGrpSpPr>
          <p:grpSpPr>
            <a:xfrm rot="21480000">
              <a:off x="842655" y="55020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0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3030132" y="5062453"/>
              <a:ext cx="631853" cy="733587"/>
              <a:chOff x="7949953" y="848592"/>
              <a:chExt cx="631853" cy="733587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00" name="Straight Arrow Connector 29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2" name="TextBox 301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3166281" y="55810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 flipV="1">
              <a:off x="747351" y="53128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0" name="Group 289"/>
            <p:cNvGrpSpPr/>
            <p:nvPr/>
          </p:nvGrpSpPr>
          <p:grpSpPr>
            <a:xfrm>
              <a:off x="754123" y="6446023"/>
              <a:ext cx="2414017" cy="115535"/>
              <a:chOff x="510229" y="1264972"/>
              <a:chExt cx="2419407" cy="115535"/>
            </a:xfrm>
          </p:grpSpPr>
          <p:cxnSp>
            <p:nvCxnSpPr>
              <p:cNvPr id="296" name="Straight Connector 295"/>
              <p:cNvCxnSpPr>
                <a:cxnSpLocks/>
              </p:cNvCxnSpPr>
              <p:nvPr/>
            </p:nvCxnSpPr>
            <p:spPr>
              <a:xfrm>
                <a:off x="2929448" y="1264972"/>
                <a:ext cx="0" cy="115535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 flipV="1">
                <a:off x="510229" y="1322739"/>
                <a:ext cx="2419407" cy="0"/>
              </a:xfrm>
              <a:prstGeom prst="straightConnector1">
                <a:avLst/>
              </a:prstGeom>
              <a:ln w="635">
                <a:solidFill>
                  <a:schemeClr val="tx1">
                    <a:lumMod val="75000"/>
                    <a:lumOff val="25000"/>
                    <a:alpha val="96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Origi-pivot"/>
            <p:cNvGrpSpPr/>
            <p:nvPr/>
          </p:nvGrpSpPr>
          <p:grpSpPr>
            <a:xfrm>
              <a:off x="3137380" y="5585886"/>
              <a:ext cx="56010" cy="56010"/>
              <a:chOff x="3011758" y="4033638"/>
              <a:chExt cx="56010" cy="56010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Arc 291"/>
            <p:cNvSpPr/>
            <p:nvPr/>
          </p:nvSpPr>
          <p:spPr>
            <a:xfrm>
              <a:off x="1729581" y="50995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8" name="Legend"/>
            <p:cNvGrpSpPr/>
            <p:nvPr/>
          </p:nvGrpSpPr>
          <p:grpSpPr>
            <a:xfrm>
              <a:off x="333963" y="4472857"/>
              <a:ext cx="779873" cy="361980"/>
              <a:chOff x="221392" y="2131288"/>
              <a:chExt cx="779873" cy="361980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Isosceles Triangle 196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1" name="Rounded Rectangle 190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2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" name="TextBox 192"/>
              <p:cNvSpPr txBox="1"/>
              <p:nvPr/>
            </p:nvSpPr>
            <p:spPr>
              <a:xfrm>
                <a:off x="492792" y="2293213"/>
                <a:ext cx="37061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</a:t>
                </a:r>
              </a:p>
            </p:txBody>
          </p:sp>
        </p:grpSp>
      </p:grpSp>
      <p:sp>
        <p:nvSpPr>
          <p:cNvPr id="200" name="TextBox 199"/>
          <p:cNvSpPr txBox="1"/>
          <p:nvPr/>
        </p:nvSpPr>
        <p:spPr>
          <a:xfrm>
            <a:off x="2238375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3.5</a:t>
            </a:r>
          </a:p>
        </p:txBody>
      </p:sp>
    </p:spTree>
    <p:extLst>
      <p:ext uri="{BB962C8B-B14F-4D97-AF65-F5344CB8AC3E}">
        <p14:creationId xmlns:p14="http://schemas.microsoft.com/office/powerpoint/2010/main" val="221163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604" y="263620"/>
            <a:ext cx="5225796" cy="2121408"/>
            <a:chOff x="174848" y="1231995"/>
            <a:chExt cx="5225796" cy="2121408"/>
          </a:xfrm>
        </p:grpSpPr>
        <p:sp>
          <p:nvSpPr>
            <p:cNvPr id="137" name="Rectangle 136"/>
            <p:cNvSpPr/>
            <p:nvPr/>
          </p:nvSpPr>
          <p:spPr>
            <a:xfrm>
              <a:off x="174848" y="1231995"/>
              <a:ext cx="5225796" cy="212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21060000">
              <a:off x="395783" y="2315561"/>
              <a:ext cx="453542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96610" y="2306616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724853" y="2305623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570576" y="1360011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718984" y="1933829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 rot="21060000">
              <a:off x="2688640" y="1906304"/>
              <a:ext cx="366951" cy="371870"/>
              <a:chOff x="1881342" y="2567870"/>
              <a:chExt cx="366951" cy="371870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rot="5400000" flipV="1">
                <a:off x="2065413" y="2756860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82" y="2766061"/>
              <a:ext cx="443831" cy="347472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H="1" flipV="1">
              <a:off x="638258" y="227807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27768" y="2279645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704544" y="228216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3107306" y="1357809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 flipH="1">
              <a:off x="2700699" y="227929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216058" y="219475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434196" y="2031970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927369" y="2390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cs typeface="Times New Roman" panose="02020603050405020304" pitchFamily="18" charset="0"/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608883" y="1494933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/>
            <p:cNvCxnSpPr/>
            <p:nvPr/>
          </p:nvCxnSpPr>
          <p:spPr>
            <a:xfrm flipV="1">
              <a:off x="636620" y="1547463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824572" y="1296003"/>
              <a:ext cx="0" cy="201168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713779" y="2718886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35738" y="2213096"/>
              <a:ext cx="1510475" cy="540077"/>
              <a:chOff x="3235738" y="2213096"/>
              <a:chExt cx="1510475" cy="54007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235738" y="2213096"/>
                <a:ext cx="1510475" cy="54007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4101483" y="2499697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4743800" y="2307939"/>
              <a:ext cx="0" cy="41148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783755" y="2666332"/>
              <a:ext cx="531393" cy="138435"/>
              <a:chOff x="3077178" y="1899047"/>
              <a:chExt cx="531393" cy="138435"/>
            </a:xfrm>
          </p:grpSpPr>
          <p:cxnSp>
            <p:nvCxnSpPr>
              <p:cNvPr id="17" name="Straight Arrow Connector 16"/>
              <p:cNvCxnSpPr>
                <a:cxnSpLocks noChangeAspect="1"/>
              </p:cNvCxnSpPr>
              <p:nvPr/>
            </p:nvCxnSpPr>
            <p:spPr>
              <a:xfrm flipV="1">
                <a:off x="3089418" y="1899047"/>
                <a:ext cx="519153" cy="82296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 noChangeAspect="1"/>
              </p:cNvCxnSpPr>
              <p:nvPr/>
            </p:nvCxnSpPr>
            <p:spPr>
              <a:xfrm>
                <a:off x="3077178" y="1921947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35073" y="2696332"/>
              <a:ext cx="2095689" cy="115535"/>
              <a:chOff x="1696832" y="2103447"/>
              <a:chExt cx="2095689" cy="115535"/>
            </a:xfrm>
          </p:grpSpPr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H="1" flipV="1">
              <a:off x="4818948" y="16370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729344" y="2895219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 80"/>
            <p:cNvGrpSpPr/>
            <p:nvPr/>
          </p:nvGrpSpPr>
          <p:grpSpPr>
            <a:xfrm>
              <a:off x="4080514" y="1328700"/>
              <a:ext cx="784636" cy="200055"/>
              <a:chOff x="3893271" y="241540"/>
              <a:chExt cx="784636" cy="20005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Isosceles Triangle 83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Arc 86"/>
            <p:cNvSpPr>
              <a:spLocks noChangeAspect="1"/>
            </p:cNvSpPr>
            <p:nvPr/>
          </p:nvSpPr>
          <p:spPr>
            <a:xfrm>
              <a:off x="3033887" y="1945050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 rot="16851975">
              <a:off x="4664189" y="1548564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4817662" y="1939809"/>
              <a:ext cx="365760" cy="401192"/>
              <a:chOff x="4769816" y="2349162"/>
              <a:chExt cx="365760" cy="401192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 rot="6060000" flipV="1">
                <a:off x="4952696" y="2567474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660000" flipV="1">
                <a:off x="4809512" y="2349162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802362" y="228130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81492" y="2286708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38175" y="1519238"/>
              <a:ext cx="2083384" cy="787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960000">
              <a:off x="1699715" y="189278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2484755"/>
            <a:ext cx="5700717" cy="2679700"/>
            <a:chOff x="0" y="2484755"/>
            <a:chExt cx="5700717" cy="2679700"/>
          </a:xfrm>
        </p:grpSpPr>
        <p:sp>
          <p:nvSpPr>
            <p:cNvPr id="277" name="white canvas"/>
            <p:cNvSpPr/>
            <p:nvPr/>
          </p:nvSpPr>
          <p:spPr>
            <a:xfrm>
              <a:off x="24864" y="24847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38412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38416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 flipV="1">
              <a:off x="4884795" y="37528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27430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>
            <a:xfrm rot="164208" flipV="1">
              <a:off x="4898489" y="34758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38227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CameraFramePlaneBotLeft"/>
            <p:cNvSpPr/>
            <p:nvPr/>
          </p:nvSpPr>
          <p:spPr>
            <a:xfrm>
              <a:off x="126347" y="38437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0900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1159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38896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38447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MeridionalPlaneTop"/>
            <p:cNvGrpSpPr/>
            <p:nvPr/>
          </p:nvGrpSpPr>
          <p:grpSpPr>
            <a:xfrm rot="21480000">
              <a:off x="343059" y="31409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34977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2694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27336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3091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1275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35765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35340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Group 300"/>
            <p:cNvGrpSpPr>
              <a:grpSpLocks noChangeAspect="1"/>
            </p:cNvGrpSpPr>
            <p:nvPr/>
          </p:nvGrpSpPr>
          <p:grpSpPr>
            <a:xfrm rot="20984220">
              <a:off x="2239623" y="3412149"/>
              <a:ext cx="659262" cy="685775"/>
              <a:chOff x="3025071" y="2316875"/>
              <a:chExt cx="659262" cy="685775"/>
            </a:xfrm>
          </p:grpSpPr>
          <p:cxnSp>
            <p:nvCxnSpPr>
              <p:cNvPr id="503" name="Straight Arrow Connector 502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5" name="TextBox 504"/>
                  <p:cNvSpPr txBox="1"/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6" name="TextBox 505"/>
                  <p:cNvSpPr txBox="1"/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37200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37353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35478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35185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2433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39291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Connector 314"/>
            <p:cNvCxnSpPr/>
            <p:nvPr/>
          </p:nvCxnSpPr>
          <p:spPr>
            <a:xfrm>
              <a:off x="574933" y="35459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37000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Straight Connector 317"/>
            <p:cNvCxnSpPr/>
            <p:nvPr/>
          </p:nvCxnSpPr>
          <p:spPr>
            <a:xfrm>
              <a:off x="3515581" y="37484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39785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590581" y="40578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2894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0" y="42522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27" name="CameraFramePlaneBotRight"/>
            <p:cNvSpPr/>
            <p:nvPr/>
          </p:nvSpPr>
          <p:spPr>
            <a:xfrm>
              <a:off x="2986712" y="38469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3568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38423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0900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SagittalLeftPlaneFront"/>
            <p:cNvGrpSpPr/>
            <p:nvPr/>
          </p:nvGrpSpPr>
          <p:grpSpPr>
            <a:xfrm rot="21480000">
              <a:off x="663049" y="37360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8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32" name="Group 331"/>
            <p:cNvGrpSpPr/>
            <p:nvPr/>
          </p:nvGrpSpPr>
          <p:grpSpPr>
            <a:xfrm>
              <a:off x="2850526" y="3296518"/>
              <a:ext cx="631853" cy="733587"/>
              <a:chOff x="7949953" y="848592"/>
              <a:chExt cx="631853" cy="733587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38151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35468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4706287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38151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7" name="Arc 456"/>
            <p:cNvSpPr/>
            <p:nvPr/>
          </p:nvSpPr>
          <p:spPr>
            <a:xfrm>
              <a:off x="1549975" y="33335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4704676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49205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38151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2" name="Legend"/>
            <p:cNvGrpSpPr/>
            <p:nvPr/>
          </p:nvGrpSpPr>
          <p:grpSpPr>
            <a:xfrm>
              <a:off x="221392" y="2485307"/>
              <a:ext cx="779873" cy="361980"/>
              <a:chOff x="221392" y="2131288"/>
              <a:chExt cx="779873" cy="361980"/>
            </a:xfrm>
          </p:grpSpPr>
          <p:sp>
            <p:nvSpPr>
              <p:cNvPr id="464" name="TextBox 463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465" name="Group 46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71" name="Straight Connector 470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2" name="Isosceles Triangle 471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3.6</a:t>
            </a:r>
          </a:p>
        </p:txBody>
      </p:sp>
    </p:spTree>
    <p:extLst>
      <p:ext uri="{BB962C8B-B14F-4D97-AF65-F5344CB8AC3E}">
        <p14:creationId xmlns:p14="http://schemas.microsoft.com/office/powerpoint/2010/main" val="250293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 hidden="1"/>
          <p:cNvGrpSpPr>
            <a:grpSpLocks noChangeAspect="1"/>
          </p:cNvGrpSpPr>
          <p:nvPr/>
        </p:nvGrpSpPr>
        <p:grpSpPr>
          <a:xfrm rot="20984220">
            <a:off x="2239623" y="3335949"/>
            <a:ext cx="659262" cy="685775"/>
            <a:chOff x="3025071" y="2316875"/>
            <a:chExt cx="659262" cy="685775"/>
          </a:xfrm>
        </p:grpSpPr>
        <p:cxnSp>
          <p:nvCxnSpPr>
            <p:cNvPr id="266" name="Straight Arrow Connector 265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148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288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283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85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4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160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MeridionalPlaneBot"/>
            <p:cNvGrpSpPr/>
            <p:nvPr/>
          </p:nvGrpSpPr>
          <p:grpSpPr>
            <a:xfrm>
              <a:off x="245482" y="38134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274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5" name="Group 274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276" name="Straight Arrow Connector 275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Arrow Connector 276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TextBox 27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82" name="TextBox 28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4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72" name="Oval 27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MeridionalPlaneTop"/>
            <p:cNvGrpSpPr/>
            <p:nvPr/>
          </p:nvGrpSpPr>
          <p:grpSpPr>
            <a:xfrm rot="21480000">
              <a:off x="343059" y="30647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270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6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9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Oval 178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TextBox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Oval 187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264" name="Oval 263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Isosceles Triangle 190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Isosceles Triangle 193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7" name="Group 196"/>
            <p:cNvGrpSpPr/>
            <p:nvPr/>
          </p:nvGrpSpPr>
          <p:grpSpPr>
            <a:xfrm rot="21360000">
              <a:off x="2454607" y="4213227"/>
              <a:ext cx="1080650" cy="130455"/>
              <a:chOff x="3092222" y="1899046"/>
              <a:chExt cx="822960" cy="130455"/>
            </a:xfrm>
          </p:grpSpPr>
          <p:cxnSp>
            <p:nvCxnSpPr>
              <p:cNvPr id="262" name="Straight Arrow Connector 261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0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56" name="Straight Arrow Connector 255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TextBox 258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02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25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204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252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248" name="Straight Arrow Connector 247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0" name="TextBox 249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Connector 207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242" name="Oval 24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Arc 212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240" name="Straight Connector 23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238" name="Straight Connector 23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227" name="TextBox 226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234" name="Straight Connector 233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Isosceles Triangle 234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29" name="Rounded Rectangle 228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232" name="Oval 231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oup 219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225" name="Straight Connector 22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normalToImagePlane"/>
            <p:cNvCxnSpPr>
              <a:endCxn id="222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TextBox 145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3.8</a:t>
            </a:r>
          </a:p>
        </p:txBody>
      </p:sp>
    </p:spTree>
    <p:extLst>
      <p:ext uri="{BB962C8B-B14F-4D97-AF65-F5344CB8AC3E}">
        <p14:creationId xmlns:p14="http://schemas.microsoft.com/office/powerpoint/2010/main" val="108051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337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453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Connector 453"/>
              <p:cNvCxnSpPr/>
              <p:nvPr/>
            </p:nvCxnSpPr>
            <p:spPr>
              <a:xfrm rot="1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452" name="Straight Arrow Connector 451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Oval 447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0" name="TextBox 4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31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79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342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MeridionalPlaneBot"/>
            <p:cNvGrpSpPr/>
            <p:nvPr/>
          </p:nvGrpSpPr>
          <p:grpSpPr>
            <a:xfrm>
              <a:off x="245482" y="3813457"/>
              <a:ext cx="4681726" cy="983526"/>
              <a:chOff x="5952128" y="3621370"/>
              <a:chExt cx="4722674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39" name="Plane"/>
              <p:cNvSpPr/>
              <p:nvPr/>
            </p:nvSpPr>
            <p:spPr>
              <a:xfrm rot="21480000">
                <a:off x="6088713" y="3621370"/>
                <a:ext cx="4586089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0" name="Group 4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441" name="Straight Arrow Connector 4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TextBox 4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45" name="TextBox 4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348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6" name="MeridionalPlaneTop"/>
            <p:cNvGrpSpPr/>
            <p:nvPr/>
          </p:nvGrpSpPr>
          <p:grpSpPr>
            <a:xfrm rot="21480000">
              <a:off x="343059" y="3064699"/>
              <a:ext cx="4599430" cy="792480"/>
              <a:chOff x="4934226" y="2918580"/>
              <a:chExt cx="4143840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37" name="Plane"/>
              <p:cNvSpPr/>
              <p:nvPr/>
            </p:nvSpPr>
            <p:spPr>
              <a:xfrm>
                <a:off x="4934226" y="2918580"/>
                <a:ext cx="4114801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34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0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0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6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>
              <a:grpSpLocks noChangeAspect="1"/>
            </p:cNvGrpSpPr>
            <p:nvPr/>
          </p:nvGrpSpPr>
          <p:grpSpPr>
            <a:xfrm rot="20984220">
              <a:off x="2239624" y="3335949"/>
              <a:ext cx="659262" cy="685776"/>
              <a:chOff x="3025072" y="2316875"/>
              <a:chExt cx="659262" cy="685776"/>
            </a:xfrm>
          </p:grpSpPr>
          <p:cxnSp>
            <p:nvCxnSpPr>
              <p:cNvPr id="431" name="Straight Arrow Connector 430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TextBox 432"/>
                  <p:cNvSpPr txBox="1"/>
                  <p:nvPr/>
                </p:nvSpPr>
                <p:spPr>
                  <a:xfrm>
                    <a:off x="3377583" y="2787207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TextBox 433"/>
                  <p:cNvSpPr txBox="1"/>
                  <p:nvPr/>
                </p:nvSpPr>
                <p:spPr>
                  <a:xfrm rot="394580">
                    <a:off x="3025072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1" name="Oval 360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2" name="TextBox 3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3" name="TextBox 3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4" name="Arc 363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TextBox 3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7" name="TextBox 3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8" name="Oval 367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TextBox 3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0" name="Oval 369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1" name="Group 370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2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Isosceles Triangle 372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74" name="TextBox 3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5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Isosceles Triangle 375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TextBox 376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377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8" name="TextBox 3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9" name="Group 378"/>
            <p:cNvGrpSpPr/>
            <p:nvPr/>
          </p:nvGrpSpPr>
          <p:grpSpPr>
            <a:xfrm rot="21360000">
              <a:off x="2454605" y="4213227"/>
              <a:ext cx="1080649" cy="130455"/>
              <a:chOff x="3092227" y="1899046"/>
              <a:chExt cx="822961" cy="130455"/>
            </a:xfrm>
          </p:grpSpPr>
          <p:cxnSp>
            <p:nvCxnSpPr>
              <p:cNvPr id="427" name="Straight Arrow Connector 426"/>
              <p:cNvCxnSpPr>
                <a:cxnSpLocks noChangeAspect="1"/>
              </p:cNvCxnSpPr>
              <p:nvPr/>
            </p:nvCxnSpPr>
            <p:spPr>
              <a:xfrm flipV="1">
                <a:off x="3092227" y="1899046"/>
                <a:ext cx="822961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TextBox 379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TextBox 3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2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3" name="Group 382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21" name="Straight Arrow Connector 42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84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1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ext_meriplane"/>
              <p:cNvSpPr txBox="1"/>
              <p:nvPr/>
            </p:nvSpPr>
            <p:spPr>
              <a:xfrm>
                <a:off x="5825526" y="2219910"/>
                <a:ext cx="1430415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08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7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17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13" name="Straight Arrow Connector 412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5" name="TextBox 414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6" name="TextBox 415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9" name="Straight Connector 388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409" name="Straight Connector 408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4" name="Arc 393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394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5" name="TextBox 3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6" name="Group 395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405" name="Straight Connector 40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/>
              <p:cNvCxnSpPr/>
              <p:nvPr/>
            </p:nvCxnSpPr>
            <p:spPr>
              <a:xfrm flipV="1">
                <a:off x="2607011" y="1709756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403" name="Straight Connector 402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Isosceles Triangle 400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2" name="Rounded Rectangle 401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301" name="Oval 300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3" name="TextBox 302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4" name="Group 313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315" name="Straight Connector 31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normalToImagePlane"/>
            <p:cNvCxnSpPr>
              <a:endCxn id="321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7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2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/>
          <p:cNvSpPr txBox="1"/>
          <p:nvPr/>
        </p:nvSpPr>
        <p:spPr>
          <a:xfrm>
            <a:off x="366713" y="704850"/>
            <a:ext cx="32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for 2 figures (3.6 and 3.8)</a:t>
            </a:r>
          </a:p>
        </p:txBody>
      </p:sp>
    </p:spTree>
    <p:extLst>
      <p:ext uri="{BB962C8B-B14F-4D97-AF65-F5344CB8AC3E}">
        <p14:creationId xmlns:p14="http://schemas.microsoft.com/office/powerpoint/2010/main" val="22572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 flipH="1" flipV="1">
            <a:off x="2889914" y="5047157"/>
            <a:ext cx="0" cy="4430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5209341"/>
            <a:ext cx="4846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01517" y="279862"/>
            <a:ext cx="2914996" cy="1468582"/>
            <a:chOff x="2377867" y="1956262"/>
            <a:chExt cx="2914996" cy="1468582"/>
          </a:xfrm>
        </p:grpSpPr>
        <p:sp>
          <p:nvSpPr>
            <p:cNvPr id="137" name="Rectangle 136"/>
            <p:cNvSpPr/>
            <p:nvPr/>
          </p:nvSpPr>
          <p:spPr>
            <a:xfrm>
              <a:off x="2377867" y="1956262"/>
              <a:ext cx="2914996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 rot="660000">
              <a:off x="4618057" y="301166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517114" y="271596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677007" y="271735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676680" y="234318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2656698" y="269151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52853" y="268864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785556" y="2033501"/>
              <a:ext cx="0" cy="128016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/>
            <p:nvPr/>
          </p:nvCxnSpPr>
          <p:spPr>
            <a:xfrm flipH="1" flipV="1">
              <a:off x="4771102" y="236787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675956" y="2501007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 rot="16851975">
              <a:off x="4559367" y="2232491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33646" y="269606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 flipV="1">
              <a:off x="2676707" y="271554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081843" y="2654762"/>
            <a:ext cx="3153607" cy="1535467"/>
            <a:chOff x="1081843" y="2654762"/>
            <a:chExt cx="3153607" cy="1535467"/>
          </a:xfrm>
        </p:grpSpPr>
        <p:sp>
          <p:nvSpPr>
            <p:cNvPr id="28" name="Rectangle 27"/>
            <p:cNvSpPr/>
            <p:nvPr/>
          </p:nvSpPr>
          <p:spPr>
            <a:xfrm>
              <a:off x="1117600" y="2654762"/>
              <a:ext cx="3117850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 rot="660000">
              <a:off x="3275032" y="367841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174089" y="338271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33982" y="338410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333655" y="300993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313673" y="335826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flipH="1">
              <a:off x="1309828" y="335539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rot="660000">
              <a:off x="3429445" y="2698991"/>
              <a:ext cx="0" cy="141732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/>
            <p:cNvCxnSpPr/>
            <p:nvPr/>
          </p:nvCxnSpPr>
          <p:spPr>
            <a:xfrm flipH="1" flipV="1">
              <a:off x="3428077" y="303462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flipH="1">
              <a:off x="1332931" y="3167757"/>
              <a:ext cx="2095689" cy="115535"/>
              <a:chOff x="1696832" y="2103447"/>
              <a:chExt cx="2095689" cy="115535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 rot="16851975">
              <a:off x="3051241" y="3743792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rot="6060000" flipV="1">
              <a:off x="3590621" y="336281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 flipV="1">
              <a:off x="1333682" y="338229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3157967" y="2966678"/>
              <a:ext cx="734089" cy="592695"/>
              <a:chOff x="3853292" y="2569009"/>
              <a:chExt cx="734089" cy="5926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3" name="Group 52"/>
              <p:cNvGrpSpPr/>
              <p:nvPr/>
            </p:nvGrpSpPr>
            <p:grpSpPr>
              <a:xfrm>
                <a:off x="4124718" y="2620847"/>
                <a:ext cx="365760" cy="401192"/>
                <a:chOff x="4769816" y="2349162"/>
                <a:chExt cx="365760" cy="401192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6060000" flipV="1">
                  <a:off x="4952696" y="2567474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660000" flipV="1">
                  <a:off x="4809512" y="2349162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06949" y="336001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3467100" y="3194050"/>
              <a:ext cx="228600" cy="1587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79400" y="1778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val="31617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8504</TotalTime>
  <Words>595</Words>
  <Application>Microsoft Office PowerPoint</Application>
  <PresentationFormat>Custom</PresentationFormat>
  <Paragraphs>557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Batang</vt:lpstr>
      <vt:lpstr>Arial</vt:lpstr>
      <vt:lpstr>Calibri</vt:lpstr>
      <vt:lpstr>Calibri Light</vt:lpstr>
      <vt:lpstr>Cambria Math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286</cp:revision>
  <dcterms:created xsi:type="dcterms:W3CDTF">2015-09-02T22:57:10Z</dcterms:created>
  <dcterms:modified xsi:type="dcterms:W3CDTF">2016-06-30T23:12:50Z</dcterms:modified>
</cp:coreProperties>
</file>